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4" r:id="rId4"/>
    <p:sldMasterId id="2147483658" r:id="rId5"/>
  </p:sldMasterIdLst>
  <p:notesMasterIdLst>
    <p:notesMasterId r:id="rId18"/>
  </p:notesMasterIdLst>
  <p:sldIdLst>
    <p:sldId id="315" r:id="rId6"/>
    <p:sldId id="323" r:id="rId7"/>
    <p:sldId id="324" r:id="rId8"/>
    <p:sldId id="322" r:id="rId9"/>
    <p:sldId id="321" r:id="rId10"/>
    <p:sldId id="273" r:id="rId11"/>
    <p:sldId id="320" r:id="rId12"/>
    <p:sldId id="329" r:id="rId13"/>
    <p:sldId id="328" r:id="rId14"/>
    <p:sldId id="325" r:id="rId15"/>
    <p:sldId id="326" r:id="rId16"/>
    <p:sldId id="33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1DB2"/>
    <a:srgbClr val="0049CC"/>
    <a:srgbClr val="1C1C2A"/>
    <a:srgbClr val="4B3E99"/>
    <a:srgbClr val="ACB6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070C8-6055-ADE3-BAB4-9DDC1B0E6764}" v="63" dt="2025-06-02T14:00:57.382"/>
    <p1510:client id="{4C35E0C1-9D8E-85D9-0FCA-A4E8A6B5FF04}" v="14" dt="2025-06-02T12:14:57.193"/>
    <p1510:client id="{5721EAEF-5D67-4722-932F-1E1512C3840B}" v="1" dt="2025-06-03T00:42:49.532"/>
    <p1510:client id="{C6FB6DEF-8499-5AE5-3DBB-329E06F7054A}" v="431" dt="2025-06-02T13:18:14.808"/>
    <p1510:client id="{D1A7FB59-2131-D63A-D9B4-4DE17EAFF154}" v="3" dt="2025-06-02T15:54:17.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wes, Adriana (SSC/SPC)" userId="S::adriana.hawes@ssc-spc.gc.ca::2cd420d7-0cfd-464a-abbe-eb9058af67ba" providerId="AD" clId="Web-{492A13D5-8BC7-CD2D-338D-DF8E0348CD31}"/>
    <pc:docChg chg="addSld delSld modSld">
      <pc:chgData name="Hawes, Adriana (SSC/SPC)" userId="S::adriana.hawes@ssc-spc.gc.ca::2cd420d7-0cfd-464a-abbe-eb9058af67ba" providerId="AD" clId="Web-{492A13D5-8BC7-CD2D-338D-DF8E0348CD31}" dt="2025-05-30T20:08:13.984" v="736"/>
      <pc:docMkLst>
        <pc:docMk/>
      </pc:docMkLst>
      <pc:sldChg chg="del">
        <pc:chgData name="Hawes, Adriana (SSC/SPC)" userId="S::adriana.hawes@ssc-spc.gc.ca::2cd420d7-0cfd-464a-abbe-eb9058af67ba" providerId="AD" clId="Web-{492A13D5-8BC7-CD2D-338D-DF8E0348CD31}" dt="2025-05-30T17:51:34.494" v="1"/>
        <pc:sldMkLst>
          <pc:docMk/>
          <pc:sldMk cId="2723240137" sldId="257"/>
        </pc:sldMkLst>
      </pc:sldChg>
      <pc:sldChg chg="addSp delSp modSp">
        <pc:chgData name="Hawes, Adriana (SSC/SPC)" userId="S::adriana.hawes@ssc-spc.gc.ca::2cd420d7-0cfd-464a-abbe-eb9058af67ba" providerId="AD" clId="Web-{492A13D5-8BC7-CD2D-338D-DF8E0348CD31}" dt="2025-05-30T18:29:54.627" v="214" actId="1076"/>
        <pc:sldMkLst>
          <pc:docMk/>
          <pc:sldMk cId="594549050" sldId="267"/>
        </pc:sldMkLst>
        <pc:spChg chg="mod">
          <ac:chgData name="Hawes, Adriana (SSC/SPC)" userId="S::adriana.hawes@ssc-spc.gc.ca::2cd420d7-0cfd-464a-abbe-eb9058af67ba" providerId="AD" clId="Web-{492A13D5-8BC7-CD2D-338D-DF8E0348CD31}" dt="2025-05-30T17:53:30.182" v="9" actId="20577"/>
          <ac:spMkLst>
            <pc:docMk/>
            <pc:sldMk cId="594549050" sldId="267"/>
            <ac:spMk id="2" creationId="{AA54B17C-66B0-26FE-DCCB-C0EAAC905783}"/>
          </ac:spMkLst>
        </pc:spChg>
        <pc:spChg chg="del">
          <ac:chgData name="Hawes, Adriana (SSC/SPC)" userId="S::adriana.hawes@ssc-spc.gc.ca::2cd420d7-0cfd-464a-abbe-eb9058af67ba" providerId="AD" clId="Web-{492A13D5-8BC7-CD2D-338D-DF8E0348CD31}" dt="2025-05-30T17:54:03.152" v="17"/>
          <ac:spMkLst>
            <pc:docMk/>
            <pc:sldMk cId="594549050" sldId="267"/>
            <ac:spMk id="3" creationId="{31131DEF-4D1D-87E6-A13D-34BD8BC6B3FB}"/>
          </ac:spMkLst>
        </pc:spChg>
        <pc:spChg chg="add del">
          <ac:chgData name="Hawes, Adriana (SSC/SPC)" userId="S::adriana.hawes@ssc-spc.gc.ca::2cd420d7-0cfd-464a-abbe-eb9058af67ba" providerId="AD" clId="Web-{492A13D5-8BC7-CD2D-338D-DF8E0348CD31}" dt="2025-05-30T18:13:32.226" v="158"/>
          <ac:spMkLst>
            <pc:docMk/>
            <pc:sldMk cId="594549050" sldId="267"/>
            <ac:spMk id="6" creationId="{92DA75DB-8E86-97F7-94B3-8943D7AACD17}"/>
          </ac:spMkLst>
        </pc:spChg>
        <pc:spChg chg="add del">
          <ac:chgData name="Hawes, Adriana (SSC/SPC)" userId="S::adriana.hawes@ssc-spc.gc.ca::2cd420d7-0cfd-464a-abbe-eb9058af67ba" providerId="AD" clId="Web-{492A13D5-8BC7-CD2D-338D-DF8E0348CD31}" dt="2025-05-30T18:13:32.226" v="156"/>
          <ac:spMkLst>
            <pc:docMk/>
            <pc:sldMk cId="594549050" sldId="267"/>
            <ac:spMk id="8" creationId="{CB645A80-9500-BDA6-CADD-FDC2BF772E10}"/>
          </ac:spMkLst>
        </pc:spChg>
        <pc:spChg chg="mod">
          <ac:chgData name="Hawes, Adriana (SSC/SPC)" userId="S::adriana.hawes@ssc-spc.gc.ca::2cd420d7-0cfd-464a-abbe-eb9058af67ba" providerId="AD" clId="Web-{492A13D5-8BC7-CD2D-338D-DF8E0348CD31}" dt="2025-05-30T17:53:58.433" v="16" actId="1076"/>
          <ac:spMkLst>
            <pc:docMk/>
            <pc:sldMk cId="594549050" sldId="267"/>
            <ac:spMk id="9" creationId="{FA2775E4-75CC-3352-DA05-9C3DA6B115E6}"/>
          </ac:spMkLst>
        </pc:spChg>
        <pc:spChg chg="add del ord">
          <ac:chgData name="Hawes, Adriana (SSC/SPC)" userId="S::adriana.hawes@ssc-spc.gc.ca::2cd420d7-0cfd-464a-abbe-eb9058af67ba" providerId="AD" clId="Web-{492A13D5-8BC7-CD2D-338D-DF8E0348CD31}" dt="2025-05-30T18:26:31.562" v="177"/>
          <ac:spMkLst>
            <pc:docMk/>
            <pc:sldMk cId="594549050" sldId="267"/>
            <ac:spMk id="10" creationId="{8FC9BE17-9A7B-462D-AE50-3D8777387304}"/>
          </ac:spMkLst>
        </pc:spChg>
        <pc:spChg chg="add del ord">
          <ac:chgData name="Hawes, Adriana (SSC/SPC)" userId="S::adriana.hawes@ssc-spc.gc.ca::2cd420d7-0cfd-464a-abbe-eb9058af67ba" providerId="AD" clId="Web-{492A13D5-8BC7-CD2D-338D-DF8E0348CD31}" dt="2025-05-30T18:26:31.562" v="175"/>
          <ac:spMkLst>
            <pc:docMk/>
            <pc:sldMk cId="594549050" sldId="267"/>
            <ac:spMk id="12" creationId="{3EBE8569-6AEC-4B8C-8D53-2DE337CDBA65}"/>
          </ac:spMkLst>
        </pc:spChg>
        <pc:spChg chg="add ord">
          <ac:chgData name="Hawes, Adriana (SSC/SPC)" userId="S::adriana.hawes@ssc-spc.gc.ca::2cd420d7-0cfd-464a-abbe-eb9058af67ba" providerId="AD" clId="Web-{492A13D5-8BC7-CD2D-338D-DF8E0348CD31}" dt="2025-05-30T18:26:44.328" v="180"/>
          <ac:spMkLst>
            <pc:docMk/>
            <pc:sldMk cId="594549050" sldId="267"/>
            <ac:spMk id="13" creationId="{00DCFC9B-208A-AA7B-4664-CFC3877D69B0}"/>
          </ac:spMkLst>
        </pc:spChg>
        <pc:spChg chg="add ord">
          <ac:chgData name="Hawes, Adriana (SSC/SPC)" userId="S::adriana.hawes@ssc-spc.gc.ca::2cd420d7-0cfd-464a-abbe-eb9058af67ba" providerId="AD" clId="Web-{492A13D5-8BC7-CD2D-338D-DF8E0348CD31}" dt="2025-05-30T18:26:45.531" v="188"/>
          <ac:spMkLst>
            <pc:docMk/>
            <pc:sldMk cId="594549050" sldId="267"/>
            <ac:spMk id="15" creationId="{48A59AE1-910B-F996-8989-10161F851BAF}"/>
          </ac:spMkLst>
        </pc:spChg>
        <pc:spChg chg="mod">
          <ac:chgData name="Hawes, Adriana (SSC/SPC)" userId="S::adriana.hawes@ssc-spc.gc.ca::2cd420d7-0cfd-464a-abbe-eb9058af67ba" providerId="AD" clId="Web-{492A13D5-8BC7-CD2D-338D-DF8E0348CD31}" dt="2025-05-30T18:29:54.627" v="214" actId="1076"/>
          <ac:spMkLst>
            <pc:docMk/>
            <pc:sldMk cId="594549050" sldId="267"/>
            <ac:spMk id="20" creationId="{3FA5803A-9125-9C20-8530-A3339FFB730D}"/>
          </ac:spMkLst>
        </pc:spChg>
        <pc:spChg chg="del">
          <ac:chgData name="Hawes, Adriana (SSC/SPC)" userId="S::adriana.hawes@ssc-spc.gc.ca::2cd420d7-0cfd-464a-abbe-eb9058af67ba" providerId="AD" clId="Web-{492A13D5-8BC7-CD2D-338D-DF8E0348CD31}" dt="2025-05-30T18:26:31.562" v="174"/>
          <ac:spMkLst>
            <pc:docMk/>
            <pc:sldMk cId="594549050" sldId="267"/>
            <ac:spMk id="23" creationId="{8FC9BE17-9A7B-462D-AE50-3D8777387304}"/>
          </ac:spMkLst>
        </pc:spChg>
        <pc:spChg chg="del">
          <ac:chgData name="Hawes, Adriana (SSC/SPC)" userId="S::adriana.hawes@ssc-spc.gc.ca::2cd420d7-0cfd-464a-abbe-eb9058af67ba" providerId="AD" clId="Web-{492A13D5-8BC7-CD2D-338D-DF8E0348CD31}" dt="2025-05-30T18:26:34.937" v="178"/>
          <ac:spMkLst>
            <pc:docMk/>
            <pc:sldMk cId="594549050" sldId="267"/>
            <ac:spMk id="25" creationId="{3EBE8569-6AEC-4B8C-8D53-2DE337CDBA65}"/>
          </ac:spMkLst>
        </pc:spChg>
        <pc:spChg chg="del">
          <ac:chgData name="Hawes, Adriana (SSC/SPC)" userId="S::adriana.hawes@ssc-spc.gc.ca::2cd420d7-0cfd-464a-abbe-eb9058af67ba" providerId="AD" clId="Web-{492A13D5-8BC7-CD2D-338D-DF8E0348CD31}" dt="2025-05-30T17:54:05.448" v="18"/>
          <ac:spMkLst>
            <pc:docMk/>
            <pc:sldMk cId="594549050" sldId="267"/>
            <ac:spMk id="27" creationId="{55D4142C-5077-457F-A6AD-3FECFDB39685}"/>
          </ac:spMkLst>
        </pc:spChg>
        <pc:picChg chg="add del">
          <ac:chgData name="Hawes, Adriana (SSC/SPC)" userId="S::adriana.hawes@ssc-spc.gc.ca::2cd420d7-0cfd-464a-abbe-eb9058af67ba" providerId="AD" clId="Web-{492A13D5-8BC7-CD2D-338D-DF8E0348CD31}" dt="2025-05-30T18:13:25.070" v="152"/>
          <ac:picMkLst>
            <pc:docMk/>
            <pc:sldMk cId="594549050" sldId="267"/>
            <ac:picMk id="4" creationId="{1F343F49-9A3A-BCFF-8FC8-97FB4080B4F6}"/>
          </ac:picMkLst>
        </pc:picChg>
        <pc:picChg chg="del mod">
          <ac:chgData name="Hawes, Adriana (SSC/SPC)" userId="S::adriana.hawes@ssc-spc.gc.ca::2cd420d7-0cfd-464a-abbe-eb9058af67ba" providerId="AD" clId="Web-{492A13D5-8BC7-CD2D-338D-DF8E0348CD31}" dt="2025-05-30T18:26:11.125" v="159"/>
          <ac:picMkLst>
            <pc:docMk/>
            <pc:sldMk cId="594549050" sldId="267"/>
            <ac:picMk id="5" creationId="{CEFBA408-0F5C-8DFB-FF02-0DB908A81F28}"/>
          </ac:picMkLst>
        </pc:picChg>
        <pc:picChg chg="add del">
          <ac:chgData name="Hawes, Adriana (SSC/SPC)" userId="S::adriana.hawes@ssc-spc.gc.ca::2cd420d7-0cfd-464a-abbe-eb9058af67ba" providerId="AD" clId="Web-{492A13D5-8BC7-CD2D-338D-DF8E0348CD31}" dt="2025-05-30T18:13:32.226" v="157"/>
          <ac:picMkLst>
            <pc:docMk/>
            <pc:sldMk cId="594549050" sldId="267"/>
            <ac:picMk id="7" creationId="{6907ABDA-CAE8-3265-A7E8-32D201063D4A}"/>
          </ac:picMkLst>
        </pc:picChg>
        <pc:picChg chg="add del ord">
          <ac:chgData name="Hawes, Adriana (SSC/SPC)" userId="S::adriana.hawes@ssc-spc.gc.ca::2cd420d7-0cfd-464a-abbe-eb9058af67ba" providerId="AD" clId="Web-{492A13D5-8BC7-CD2D-338D-DF8E0348CD31}" dt="2025-05-30T18:26:31.562" v="176"/>
          <ac:picMkLst>
            <pc:docMk/>
            <pc:sldMk cId="594549050" sldId="267"/>
            <ac:picMk id="11" creationId="{CEFBA408-0F5C-8DFB-FF02-0DB908A81F28}"/>
          </ac:picMkLst>
        </pc:picChg>
        <pc:picChg chg="add ord">
          <ac:chgData name="Hawes, Adriana (SSC/SPC)" userId="S::adriana.hawes@ssc-spc.gc.ca::2cd420d7-0cfd-464a-abbe-eb9058af67ba" providerId="AD" clId="Web-{492A13D5-8BC7-CD2D-338D-DF8E0348CD31}" dt="2025-05-30T18:26:45.015" v="184"/>
          <ac:picMkLst>
            <pc:docMk/>
            <pc:sldMk cId="594549050" sldId="267"/>
            <ac:picMk id="14" creationId="{C1B2DFC6-D638-7FBB-FDEF-1F320ECB978A}"/>
          </ac:picMkLst>
        </pc:picChg>
      </pc:sldChg>
      <pc:sldChg chg="addSp delSp modSp mod modClrScheme chgLayout">
        <pc:chgData name="Hawes, Adriana (SSC/SPC)" userId="S::adriana.hawes@ssc-spc.gc.ca::2cd420d7-0cfd-464a-abbe-eb9058af67ba" providerId="AD" clId="Web-{492A13D5-8BC7-CD2D-338D-DF8E0348CD31}" dt="2025-05-30T19:16:43.265" v="363" actId="14100"/>
        <pc:sldMkLst>
          <pc:docMk/>
          <pc:sldMk cId="3368423337" sldId="268"/>
        </pc:sldMkLst>
        <pc:spChg chg="add del mod ord">
          <ac:chgData name="Hawes, Adriana (SSC/SPC)" userId="S::adriana.hawes@ssc-spc.gc.ca::2cd420d7-0cfd-464a-abbe-eb9058af67ba" providerId="AD" clId="Web-{492A13D5-8BC7-CD2D-338D-DF8E0348CD31}" dt="2025-05-30T19:10:58.527" v="260"/>
          <ac:spMkLst>
            <pc:docMk/>
            <pc:sldMk cId="3368423337" sldId="268"/>
            <ac:spMk id="2" creationId="{E8175CF5-B308-B3E7-5A15-6EEF6EC1F416}"/>
          </ac:spMkLst>
        </pc:spChg>
        <pc:spChg chg="add del mod ord">
          <ac:chgData name="Hawes, Adriana (SSC/SPC)" userId="S::adriana.hawes@ssc-spc.gc.ca::2cd420d7-0cfd-464a-abbe-eb9058af67ba" providerId="AD" clId="Web-{492A13D5-8BC7-CD2D-338D-DF8E0348CD31}" dt="2025-05-30T19:10:58.527" v="259"/>
          <ac:spMkLst>
            <pc:docMk/>
            <pc:sldMk cId="3368423337" sldId="268"/>
            <ac:spMk id="3" creationId="{A08177D8-58CB-AA90-5B16-5BAB596F997E}"/>
          </ac:spMkLst>
        </pc:spChg>
        <pc:spChg chg="add del mod">
          <ac:chgData name="Hawes, Adriana (SSC/SPC)" userId="S::adriana.hawes@ssc-spc.gc.ca::2cd420d7-0cfd-464a-abbe-eb9058af67ba" providerId="AD" clId="Web-{492A13D5-8BC7-CD2D-338D-DF8E0348CD31}" dt="2025-05-30T19:13:34.951" v="289"/>
          <ac:spMkLst>
            <pc:docMk/>
            <pc:sldMk cId="3368423337" sldId="268"/>
            <ac:spMk id="4" creationId="{A9DF4EE5-17A7-4E7F-D70C-A1D90AFA41A2}"/>
          </ac:spMkLst>
        </pc:spChg>
        <pc:spChg chg="add del mod ord">
          <ac:chgData name="Hawes, Adriana (SSC/SPC)" userId="S::adriana.hawes@ssc-spc.gc.ca::2cd420d7-0cfd-464a-abbe-eb9058af67ba" providerId="AD" clId="Web-{492A13D5-8BC7-CD2D-338D-DF8E0348CD31}" dt="2025-05-30T19:13:34.951" v="295"/>
          <ac:spMkLst>
            <pc:docMk/>
            <pc:sldMk cId="3368423337" sldId="268"/>
            <ac:spMk id="5" creationId="{E8175CF5-B308-B3E7-5A15-6EEF6EC1F416}"/>
          </ac:spMkLst>
        </pc:spChg>
        <pc:spChg chg="add del mod ord">
          <ac:chgData name="Hawes, Adriana (SSC/SPC)" userId="S::adriana.hawes@ssc-spc.gc.ca::2cd420d7-0cfd-464a-abbe-eb9058af67ba" providerId="AD" clId="Web-{492A13D5-8BC7-CD2D-338D-DF8E0348CD31}" dt="2025-05-30T19:13:34.951" v="294"/>
          <ac:spMkLst>
            <pc:docMk/>
            <pc:sldMk cId="3368423337" sldId="268"/>
            <ac:spMk id="6" creationId="{A08177D8-58CB-AA90-5B16-5BAB596F997E}"/>
          </ac:spMkLst>
        </pc:spChg>
        <pc:spChg chg="add del ord">
          <ac:chgData name="Hawes, Adriana (SSC/SPC)" userId="S::adriana.hawes@ssc-spc.gc.ca::2cd420d7-0cfd-464a-abbe-eb9058af67ba" providerId="AD" clId="Web-{492A13D5-8BC7-CD2D-338D-DF8E0348CD31}" dt="2025-05-30T19:16:06.265" v="322"/>
          <ac:spMkLst>
            <pc:docMk/>
            <pc:sldMk cId="3368423337" sldId="268"/>
            <ac:spMk id="7" creationId="{E8175CF5-B308-B3E7-5A15-6EEF6EC1F416}"/>
          </ac:spMkLst>
        </pc:spChg>
        <pc:spChg chg="add del mod ord">
          <ac:chgData name="Hawes, Adriana (SSC/SPC)" userId="S::adriana.hawes@ssc-spc.gc.ca::2cd420d7-0cfd-464a-abbe-eb9058af67ba" providerId="AD" clId="Web-{492A13D5-8BC7-CD2D-338D-DF8E0348CD31}" dt="2025-05-30T19:16:04.468" v="321"/>
          <ac:spMkLst>
            <pc:docMk/>
            <pc:sldMk cId="3368423337" sldId="268"/>
            <ac:spMk id="8" creationId="{A08177D8-58CB-AA90-5B16-5BAB596F997E}"/>
          </ac:spMkLst>
        </pc:spChg>
        <pc:spChg chg="del">
          <ac:chgData name="Hawes, Adriana (SSC/SPC)" userId="S::adriana.hawes@ssc-spc.gc.ca::2cd420d7-0cfd-464a-abbe-eb9058af67ba" providerId="AD" clId="Web-{492A13D5-8BC7-CD2D-338D-DF8E0348CD31}" dt="2025-05-30T19:13:34.951" v="293"/>
          <ac:spMkLst>
            <pc:docMk/>
            <pc:sldMk cId="3368423337" sldId="268"/>
            <ac:spMk id="9" creationId="{E44AA30E-DD14-8C72-8EF2-6692DC46665A}"/>
          </ac:spMkLst>
        </pc:spChg>
        <pc:spChg chg="add mod">
          <ac:chgData name="Hawes, Adriana (SSC/SPC)" userId="S::adriana.hawes@ssc-spc.gc.ca::2cd420d7-0cfd-464a-abbe-eb9058af67ba" providerId="AD" clId="Web-{492A13D5-8BC7-CD2D-338D-DF8E0348CD31}" dt="2025-05-30T19:16:17.515" v="340" actId="1076"/>
          <ac:spMkLst>
            <pc:docMk/>
            <pc:sldMk cId="3368423337" sldId="268"/>
            <ac:spMk id="10" creationId="{E44AA30E-DD14-8C72-8EF2-6692DC46665A}"/>
          </ac:spMkLst>
        </pc:spChg>
        <pc:spChg chg="del">
          <ac:chgData name="Hawes, Adriana (SSC/SPC)" userId="S::adriana.hawes@ssc-spc.gc.ca::2cd420d7-0cfd-464a-abbe-eb9058af67ba" providerId="AD" clId="Web-{492A13D5-8BC7-CD2D-338D-DF8E0348CD31}" dt="2025-05-30T19:13:34.951" v="292"/>
          <ac:spMkLst>
            <pc:docMk/>
            <pc:sldMk cId="3368423337" sldId="268"/>
            <ac:spMk id="11" creationId="{7B6AFDE1-D238-C8FC-1C9F-9768F3175CDD}"/>
          </ac:spMkLst>
        </pc:spChg>
        <pc:spChg chg="add mod">
          <ac:chgData name="Hawes, Adriana (SSC/SPC)" userId="S::adriana.hawes@ssc-spc.gc.ca::2cd420d7-0cfd-464a-abbe-eb9058af67ba" providerId="AD" clId="Web-{492A13D5-8BC7-CD2D-338D-DF8E0348CD31}" dt="2025-05-30T19:16:17.530" v="341" actId="1076"/>
          <ac:spMkLst>
            <pc:docMk/>
            <pc:sldMk cId="3368423337" sldId="268"/>
            <ac:spMk id="12" creationId="{7B6AFDE1-D238-C8FC-1C9F-9768F3175CDD}"/>
          </ac:spMkLst>
        </pc:spChg>
        <pc:spChg chg="add mod">
          <ac:chgData name="Hawes, Adriana (SSC/SPC)" userId="S::adriana.hawes@ssc-spc.gc.ca::2cd420d7-0cfd-464a-abbe-eb9058af67ba" providerId="AD" clId="Web-{492A13D5-8BC7-CD2D-338D-DF8E0348CD31}" dt="2025-05-30T19:16:17.546" v="342" actId="1076"/>
          <ac:spMkLst>
            <pc:docMk/>
            <pc:sldMk cId="3368423337" sldId="268"/>
            <ac:spMk id="13" creationId="{BFA3ECFF-577E-E8B6-3A61-D3B07638D5F2}"/>
          </ac:spMkLst>
        </pc:spChg>
        <pc:spChg chg="del">
          <ac:chgData name="Hawes, Adriana (SSC/SPC)" userId="S::adriana.hawes@ssc-spc.gc.ca::2cd420d7-0cfd-464a-abbe-eb9058af67ba" providerId="AD" clId="Web-{492A13D5-8BC7-CD2D-338D-DF8E0348CD31}" dt="2025-05-30T19:13:34.951" v="291"/>
          <ac:spMkLst>
            <pc:docMk/>
            <pc:sldMk cId="3368423337" sldId="268"/>
            <ac:spMk id="14" creationId="{BFA3ECFF-577E-E8B6-3A61-D3B07638D5F2}"/>
          </ac:spMkLst>
        </pc:spChg>
        <pc:spChg chg="add mod">
          <ac:chgData name="Hawes, Adriana (SSC/SPC)" userId="S::adriana.hawes@ssc-spc.gc.ca::2cd420d7-0cfd-464a-abbe-eb9058af67ba" providerId="AD" clId="Web-{492A13D5-8BC7-CD2D-338D-DF8E0348CD31}" dt="2025-05-30T19:16:17.546" v="343" actId="1076"/>
          <ac:spMkLst>
            <pc:docMk/>
            <pc:sldMk cId="3368423337" sldId="268"/>
            <ac:spMk id="15" creationId="{73D14A37-6B01-BDD1-069C-46EFD9B3A5B8}"/>
          </ac:spMkLst>
        </pc:spChg>
        <pc:spChg chg="del">
          <ac:chgData name="Hawes, Adriana (SSC/SPC)" userId="S::adriana.hawes@ssc-spc.gc.ca::2cd420d7-0cfd-464a-abbe-eb9058af67ba" providerId="AD" clId="Web-{492A13D5-8BC7-CD2D-338D-DF8E0348CD31}" dt="2025-05-30T19:13:34.951" v="290"/>
          <ac:spMkLst>
            <pc:docMk/>
            <pc:sldMk cId="3368423337" sldId="268"/>
            <ac:spMk id="16" creationId="{73D14A37-6B01-BDD1-069C-46EFD9B3A5B8}"/>
          </ac:spMkLst>
        </pc:spChg>
        <pc:spChg chg="add mod">
          <ac:chgData name="Hawes, Adriana (SSC/SPC)" userId="S::adriana.hawes@ssc-spc.gc.ca::2cd420d7-0cfd-464a-abbe-eb9058af67ba" providerId="AD" clId="Web-{492A13D5-8BC7-CD2D-338D-DF8E0348CD31}" dt="2025-05-30T19:15:07.108" v="313" actId="1076"/>
          <ac:spMkLst>
            <pc:docMk/>
            <pc:sldMk cId="3368423337" sldId="268"/>
            <ac:spMk id="17" creationId="{A9DF4EE5-17A7-4E7F-D70C-A1D90AFA41A2}"/>
          </ac:spMkLst>
        </pc:spChg>
        <pc:spChg chg="add ord">
          <ac:chgData name="Hawes, Adriana (SSC/SPC)" userId="S::adriana.hawes@ssc-spc.gc.ca::2cd420d7-0cfd-464a-abbe-eb9058af67ba" providerId="AD" clId="Web-{492A13D5-8BC7-CD2D-338D-DF8E0348CD31}" dt="2025-05-30T19:16:32.077" v="345"/>
          <ac:spMkLst>
            <pc:docMk/>
            <pc:sldMk cId="3368423337" sldId="268"/>
            <ac:spMk id="18" creationId="{E8175CF5-B308-B3E7-5A15-6EEF6EC1F416}"/>
          </ac:spMkLst>
        </pc:spChg>
        <pc:spChg chg="add mod ord">
          <ac:chgData name="Hawes, Adriana (SSC/SPC)" userId="S::adriana.hawes@ssc-spc.gc.ca::2cd420d7-0cfd-464a-abbe-eb9058af67ba" providerId="AD" clId="Web-{492A13D5-8BC7-CD2D-338D-DF8E0348CD31}" dt="2025-05-30T19:16:43.265" v="363" actId="14100"/>
          <ac:spMkLst>
            <pc:docMk/>
            <pc:sldMk cId="3368423337" sldId="268"/>
            <ac:spMk id="19" creationId="{A08177D8-58CB-AA90-5B16-5BAB596F997E}"/>
          </ac:spMkLst>
        </pc:spChg>
        <pc:spChg chg="del">
          <ac:chgData name="Hawes, Adriana (SSC/SPC)" userId="S::adriana.hawes@ssc-spc.gc.ca::2cd420d7-0cfd-464a-abbe-eb9058af67ba" providerId="AD" clId="Web-{492A13D5-8BC7-CD2D-338D-DF8E0348CD31}" dt="2025-05-30T19:08:05.619" v="243"/>
          <ac:spMkLst>
            <pc:docMk/>
            <pc:sldMk cId="3368423337" sldId="268"/>
            <ac:spMk id="36" creationId="{A9DF4EE5-17A7-4E7F-D70C-A1D90AFA41A2}"/>
          </ac:spMkLst>
        </pc:spChg>
        <pc:cxnChg chg="mod">
          <ac:chgData name="Hawes, Adriana (SSC/SPC)" userId="S::adriana.hawes@ssc-spc.gc.ca::2cd420d7-0cfd-464a-abbe-eb9058af67ba" providerId="AD" clId="Web-{492A13D5-8BC7-CD2D-338D-DF8E0348CD31}" dt="2025-05-30T19:16:17.484" v="337" actId="1076"/>
          <ac:cxnSpMkLst>
            <pc:docMk/>
            <pc:sldMk cId="3368423337" sldId="268"/>
            <ac:cxnSpMk id="40" creationId="{B4B9937D-5CC3-4E8E-9BC4-0C02B85D18F3}"/>
          </ac:cxnSpMkLst>
        </pc:cxnChg>
        <pc:cxnChg chg="mod">
          <ac:chgData name="Hawes, Adriana (SSC/SPC)" userId="S::adriana.hawes@ssc-spc.gc.ca::2cd420d7-0cfd-464a-abbe-eb9058af67ba" providerId="AD" clId="Web-{492A13D5-8BC7-CD2D-338D-DF8E0348CD31}" dt="2025-05-30T19:16:17.499" v="338" actId="1076"/>
          <ac:cxnSpMkLst>
            <pc:docMk/>
            <pc:sldMk cId="3368423337" sldId="268"/>
            <ac:cxnSpMk id="41" creationId="{05E5BC93-1044-69B3-E03E-9B7127B79E23}"/>
          </ac:cxnSpMkLst>
        </pc:cxnChg>
        <pc:cxnChg chg="mod">
          <ac:chgData name="Hawes, Adriana (SSC/SPC)" userId="S::adriana.hawes@ssc-spc.gc.ca::2cd420d7-0cfd-464a-abbe-eb9058af67ba" providerId="AD" clId="Web-{492A13D5-8BC7-CD2D-338D-DF8E0348CD31}" dt="2025-05-30T19:16:17.499" v="339" actId="1076"/>
          <ac:cxnSpMkLst>
            <pc:docMk/>
            <pc:sldMk cId="3368423337" sldId="268"/>
            <ac:cxnSpMk id="42" creationId="{E8024842-4850-7DBD-E3C6-6DAEFD3C7E63}"/>
          </ac:cxnSpMkLst>
        </pc:cxnChg>
      </pc:sldChg>
      <pc:sldChg chg="addSp delSp modSp">
        <pc:chgData name="Hawes, Adriana (SSC/SPC)" userId="S::adriana.hawes@ssc-spc.gc.ca::2cd420d7-0cfd-464a-abbe-eb9058af67ba" providerId="AD" clId="Web-{492A13D5-8BC7-CD2D-338D-DF8E0348CD31}" dt="2025-05-30T20:08:13.984" v="736"/>
        <pc:sldMkLst>
          <pc:docMk/>
          <pc:sldMk cId="2196356169" sldId="269"/>
        </pc:sldMkLst>
        <pc:spChg chg="mod ord">
          <ac:chgData name="Hawes, Adriana (SSC/SPC)" userId="S::adriana.hawes@ssc-spc.gc.ca::2cd420d7-0cfd-464a-abbe-eb9058af67ba" providerId="AD" clId="Web-{492A13D5-8BC7-CD2D-338D-DF8E0348CD31}" dt="2025-05-30T19:45:56.596" v="583"/>
          <ac:spMkLst>
            <pc:docMk/>
            <pc:sldMk cId="2196356169" sldId="269"/>
            <ac:spMk id="3" creationId="{E699E1D3-E328-CCC0-86C5-6047679D21A4}"/>
          </ac:spMkLst>
        </pc:spChg>
        <pc:spChg chg="add del">
          <ac:chgData name="Hawes, Adriana (SSC/SPC)" userId="S::adriana.hawes@ssc-spc.gc.ca::2cd420d7-0cfd-464a-abbe-eb9058af67ba" providerId="AD" clId="Web-{492A13D5-8BC7-CD2D-338D-DF8E0348CD31}" dt="2025-05-30T19:41:43.109" v="553"/>
          <ac:spMkLst>
            <pc:docMk/>
            <pc:sldMk cId="2196356169" sldId="269"/>
            <ac:spMk id="4" creationId="{7D68BC6F-F73F-C250-4448-7C9DE35D6154}"/>
          </ac:spMkLst>
        </pc:spChg>
        <pc:spChg chg="add del mod ord">
          <ac:chgData name="Hawes, Adriana (SSC/SPC)" userId="S::adriana.hawes@ssc-spc.gc.ca::2cd420d7-0cfd-464a-abbe-eb9058af67ba" providerId="AD" clId="Web-{492A13D5-8BC7-CD2D-338D-DF8E0348CD31}" dt="2025-05-30T19:51:08.115" v="621"/>
          <ac:spMkLst>
            <pc:docMk/>
            <pc:sldMk cId="2196356169" sldId="269"/>
            <ac:spMk id="5" creationId="{CDD31937-1E06-D887-61ED-1CC19B5A43F7}"/>
          </ac:spMkLst>
        </pc:spChg>
        <pc:spChg chg="add del mod">
          <ac:chgData name="Hawes, Adriana (SSC/SPC)" userId="S::adriana.hawes@ssc-spc.gc.ca::2cd420d7-0cfd-464a-abbe-eb9058af67ba" providerId="AD" clId="Web-{492A13D5-8BC7-CD2D-338D-DF8E0348CD31}" dt="2025-05-30T20:07:26.328" v="732" actId="1076"/>
          <ac:spMkLst>
            <pc:docMk/>
            <pc:sldMk cId="2196356169" sldId="269"/>
            <ac:spMk id="6" creationId="{C5E9368E-6E27-471B-AFCF-835119167B20}"/>
          </ac:spMkLst>
        </pc:spChg>
        <pc:spChg chg="add mod">
          <ac:chgData name="Hawes, Adriana (SSC/SPC)" userId="S::adriana.hawes@ssc-spc.gc.ca::2cd420d7-0cfd-464a-abbe-eb9058af67ba" providerId="AD" clId="Web-{492A13D5-8BC7-CD2D-338D-DF8E0348CD31}" dt="2025-05-30T20:07:23.375" v="731" actId="1076"/>
          <ac:spMkLst>
            <pc:docMk/>
            <pc:sldMk cId="2196356169" sldId="269"/>
            <ac:spMk id="7" creationId="{6D56700F-EDB4-DB2C-F5FA-A31BCED14C06}"/>
          </ac:spMkLst>
        </pc:spChg>
        <pc:spChg chg="add mod">
          <ac:chgData name="Hawes, Adriana (SSC/SPC)" userId="S::adriana.hawes@ssc-spc.gc.ca::2cd420d7-0cfd-464a-abbe-eb9058af67ba" providerId="AD" clId="Web-{492A13D5-8BC7-CD2D-338D-DF8E0348CD31}" dt="2025-05-30T20:07:17.765" v="730" actId="1076"/>
          <ac:spMkLst>
            <pc:docMk/>
            <pc:sldMk cId="2196356169" sldId="269"/>
            <ac:spMk id="8" creationId="{B74E8849-05B6-6C83-6F09-6313E1374C1B}"/>
          </ac:spMkLst>
        </pc:spChg>
        <pc:spChg chg="mod">
          <ac:chgData name="Hawes, Adriana (SSC/SPC)" userId="S::adriana.hawes@ssc-spc.gc.ca::2cd420d7-0cfd-464a-abbe-eb9058af67ba" providerId="AD" clId="Web-{492A13D5-8BC7-CD2D-338D-DF8E0348CD31}" dt="2025-05-30T19:39:17.263" v="541" actId="20577"/>
          <ac:spMkLst>
            <pc:docMk/>
            <pc:sldMk cId="2196356169" sldId="269"/>
            <ac:spMk id="10" creationId="{B251DD6F-57F6-0CC0-0C3E-4BAB9122C1E8}"/>
          </ac:spMkLst>
        </pc:spChg>
        <pc:spChg chg="mod ord">
          <ac:chgData name="Hawes, Adriana (SSC/SPC)" userId="S::adriana.hawes@ssc-spc.gc.ca::2cd420d7-0cfd-464a-abbe-eb9058af67ba" providerId="AD" clId="Web-{492A13D5-8BC7-CD2D-338D-DF8E0348CD31}" dt="2025-05-30T20:08:13.984" v="736"/>
          <ac:spMkLst>
            <pc:docMk/>
            <pc:sldMk cId="2196356169" sldId="269"/>
            <ac:spMk id="11" creationId="{DE6A6420-715F-6E48-C55C-4BD5DFF20A4C}"/>
          </ac:spMkLst>
        </pc:spChg>
        <pc:spChg chg="add del mod">
          <ac:chgData name="Hawes, Adriana (SSC/SPC)" userId="S::adriana.hawes@ssc-spc.gc.ca::2cd420d7-0cfd-464a-abbe-eb9058af67ba" providerId="AD" clId="Web-{492A13D5-8BC7-CD2D-338D-DF8E0348CD31}" dt="2025-05-30T20:02:12.434" v="712"/>
          <ac:spMkLst>
            <pc:docMk/>
            <pc:sldMk cId="2196356169" sldId="269"/>
            <ac:spMk id="12" creationId="{B9494B3D-A362-FCC3-8C58-9F946EBD7DF2}"/>
          </ac:spMkLst>
        </pc:spChg>
        <pc:spChg chg="mod">
          <ac:chgData name="Hawes, Adriana (SSC/SPC)" userId="S::adriana.hawes@ssc-spc.gc.ca::2cd420d7-0cfd-464a-abbe-eb9058af67ba" providerId="AD" clId="Web-{492A13D5-8BC7-CD2D-338D-DF8E0348CD31}" dt="2025-05-30T20:01:30.840" v="704" actId="1076"/>
          <ac:spMkLst>
            <pc:docMk/>
            <pc:sldMk cId="2196356169" sldId="269"/>
            <ac:spMk id="13" creationId="{5A319BCE-0784-D287-1A42-7D56F954A1C7}"/>
          </ac:spMkLst>
        </pc:spChg>
        <pc:spChg chg="add del mod">
          <ac:chgData name="Hawes, Adriana (SSC/SPC)" userId="S::adriana.hawes@ssc-spc.gc.ca::2cd420d7-0cfd-464a-abbe-eb9058af67ba" providerId="AD" clId="Web-{492A13D5-8BC7-CD2D-338D-DF8E0348CD31}" dt="2025-05-30T20:02:09.371" v="711"/>
          <ac:spMkLst>
            <pc:docMk/>
            <pc:sldMk cId="2196356169" sldId="269"/>
            <ac:spMk id="14" creationId="{D65D8729-36FC-67A6-3E68-47822AA0B1B5}"/>
          </ac:spMkLst>
        </pc:spChg>
        <pc:spChg chg="add mod">
          <ac:chgData name="Hawes, Adriana (SSC/SPC)" userId="S::adriana.hawes@ssc-spc.gc.ca::2cd420d7-0cfd-464a-abbe-eb9058af67ba" providerId="AD" clId="Web-{492A13D5-8BC7-CD2D-338D-DF8E0348CD31}" dt="2025-05-30T20:07:57.437" v="735" actId="1076"/>
          <ac:spMkLst>
            <pc:docMk/>
            <pc:sldMk cId="2196356169" sldId="269"/>
            <ac:spMk id="15" creationId="{CD144A3E-02B2-D181-2EC5-6629F59BEEFF}"/>
          </ac:spMkLst>
        </pc:spChg>
        <pc:spChg chg="mod">
          <ac:chgData name="Hawes, Adriana (SSC/SPC)" userId="S::adriana.hawes@ssc-spc.gc.ca::2cd420d7-0cfd-464a-abbe-eb9058af67ba" providerId="AD" clId="Web-{492A13D5-8BC7-CD2D-338D-DF8E0348CD31}" dt="2025-05-30T19:34:06.370" v="504"/>
          <ac:spMkLst>
            <pc:docMk/>
            <pc:sldMk cId="2196356169" sldId="269"/>
            <ac:spMk id="2071" creationId="{C82302FC-37C6-4AA8-898D-FBE3E66FDA82}"/>
          </ac:spMkLst>
        </pc:spChg>
        <pc:spChg chg="del">
          <ac:chgData name="Hawes, Adriana (SSC/SPC)" userId="S::adriana.hawes@ssc-spc.gc.ca::2cd420d7-0cfd-464a-abbe-eb9058af67ba" providerId="AD" clId="Web-{492A13D5-8BC7-CD2D-338D-DF8E0348CD31}" dt="2025-05-30T19:40:53.421" v="547"/>
          <ac:spMkLst>
            <pc:docMk/>
            <pc:sldMk cId="2196356169" sldId="269"/>
            <ac:spMk id="2081" creationId="{AE8424B5-5617-460A-9BC6-C2A45F61C4B1}"/>
          </ac:spMkLst>
        </pc:spChg>
        <pc:spChg chg="mod">
          <ac:chgData name="Hawes, Adriana (SSC/SPC)" userId="S::adriana.hawes@ssc-spc.gc.ca::2cd420d7-0cfd-464a-abbe-eb9058af67ba" providerId="AD" clId="Web-{492A13D5-8BC7-CD2D-338D-DF8E0348CD31}" dt="2025-05-30T19:34:00.901" v="503"/>
          <ac:spMkLst>
            <pc:docMk/>
            <pc:sldMk cId="2196356169" sldId="269"/>
            <ac:spMk id="2082" creationId="{AD64E4A0-89D3-4E8B-A425-F27004A85202}"/>
          </ac:spMkLst>
        </pc:spChg>
        <pc:spChg chg="add del mod">
          <ac:chgData name="Hawes, Adriana (SSC/SPC)" userId="S::adriana.hawes@ssc-spc.gc.ca::2cd420d7-0cfd-464a-abbe-eb9058af67ba" providerId="AD" clId="Web-{492A13D5-8BC7-CD2D-338D-DF8E0348CD31}" dt="2025-05-30T19:49:46.473" v="615"/>
          <ac:spMkLst>
            <pc:docMk/>
            <pc:sldMk cId="2196356169" sldId="269"/>
            <ac:spMk id="2083" creationId="{C5E9368E-6E27-471B-AFCF-835119167B20}"/>
          </ac:spMkLst>
        </pc:spChg>
        <pc:spChg chg="mod">
          <ac:chgData name="Hawes, Adriana (SSC/SPC)" userId="S::adriana.hawes@ssc-spc.gc.ca::2cd420d7-0cfd-464a-abbe-eb9058af67ba" providerId="AD" clId="Web-{492A13D5-8BC7-CD2D-338D-DF8E0348CD31}" dt="2025-05-30T19:34:13.198" v="505"/>
          <ac:spMkLst>
            <pc:docMk/>
            <pc:sldMk cId="2196356169" sldId="269"/>
            <ac:spMk id="2084" creationId="{81C45042-05EB-44F8-8F82-17E64A664068}"/>
          </ac:spMkLst>
        </pc:spChg>
        <pc:spChg chg="add del mod">
          <ac:chgData name="Hawes, Adriana (SSC/SPC)" userId="S::adriana.hawes@ssc-spc.gc.ca::2cd420d7-0cfd-464a-abbe-eb9058af67ba" providerId="AD" clId="Web-{492A13D5-8BC7-CD2D-338D-DF8E0348CD31}" dt="2025-05-30T19:53:09.647" v="637"/>
          <ac:spMkLst>
            <pc:docMk/>
            <pc:sldMk cId="2196356169" sldId="269"/>
            <ac:spMk id="2085" creationId="{07550C65-8576-4902-BAB1-689D996547D1}"/>
          </ac:spMkLst>
        </pc:spChg>
        <pc:spChg chg="add del mod">
          <ac:chgData name="Hawes, Adriana (SSC/SPC)" userId="S::adriana.hawes@ssc-spc.gc.ca::2cd420d7-0cfd-464a-abbe-eb9058af67ba" providerId="AD" clId="Web-{492A13D5-8BC7-CD2D-338D-DF8E0348CD31}" dt="2025-05-30T19:53:13.694" v="638"/>
          <ac:spMkLst>
            <pc:docMk/>
            <pc:sldMk cId="2196356169" sldId="269"/>
            <ac:spMk id="2086" creationId="{82DC7221-E4DB-43BA-89B3-8F815FFC7B4D}"/>
          </ac:spMkLst>
        </pc:spChg>
        <pc:spChg chg="mod">
          <ac:chgData name="Hawes, Adriana (SSC/SPC)" userId="S::adriana.hawes@ssc-spc.gc.ca::2cd420d7-0cfd-464a-abbe-eb9058af67ba" providerId="AD" clId="Web-{492A13D5-8BC7-CD2D-338D-DF8E0348CD31}" dt="2025-05-30T19:34:22.573" v="507"/>
          <ac:spMkLst>
            <pc:docMk/>
            <pc:sldMk cId="2196356169" sldId="269"/>
            <ac:spMk id="2087" creationId="{0240BC32-8C2F-49FC-8076-1D6C57B60623}"/>
          </ac:spMkLst>
        </pc:spChg>
        <pc:picChg chg="mod ord">
          <ac:chgData name="Hawes, Adriana (SSC/SPC)" userId="S::adriana.hawes@ssc-spc.gc.ca::2cd420d7-0cfd-464a-abbe-eb9058af67ba" providerId="AD" clId="Web-{492A13D5-8BC7-CD2D-338D-DF8E0348CD31}" dt="2025-05-30T20:06:49.968" v="724" actId="14100"/>
          <ac:picMkLst>
            <pc:docMk/>
            <pc:sldMk cId="2196356169" sldId="269"/>
            <ac:picMk id="2" creationId="{80F43FCC-B0D2-9FBA-26E7-D80ACB541604}"/>
          </ac:picMkLst>
        </pc:picChg>
        <pc:picChg chg="mod">
          <ac:chgData name="Hawes, Adriana (SSC/SPC)" userId="S::adriana.hawes@ssc-spc.gc.ca::2cd420d7-0cfd-464a-abbe-eb9058af67ba" providerId="AD" clId="Web-{492A13D5-8BC7-CD2D-338D-DF8E0348CD31}" dt="2025-05-30T20:01:27.996" v="702" actId="1076"/>
          <ac:picMkLst>
            <pc:docMk/>
            <pc:sldMk cId="2196356169" sldId="269"/>
            <ac:picMk id="9" creationId="{68099228-5068-E902-8E06-194A1F4A71AA}"/>
          </ac:picMkLst>
        </pc:picChg>
        <pc:picChg chg="mod">
          <ac:chgData name="Hawes, Adriana (SSC/SPC)" userId="S::adriana.hawes@ssc-spc.gc.ca::2cd420d7-0cfd-464a-abbe-eb9058af67ba" providerId="AD" clId="Web-{492A13D5-8BC7-CD2D-338D-DF8E0348CD31}" dt="2025-05-30T20:02:32.293" v="713" actId="1076"/>
          <ac:picMkLst>
            <pc:docMk/>
            <pc:sldMk cId="2196356169" sldId="269"/>
            <ac:picMk id="2052" creationId="{F8A38FFC-4893-FBEE-15C9-516AE0AC76B7}"/>
          </ac:picMkLst>
        </pc:picChg>
        <pc:picChg chg="mod">
          <ac:chgData name="Hawes, Adriana (SSC/SPC)" userId="S::adriana.hawes@ssc-spc.gc.ca::2cd420d7-0cfd-464a-abbe-eb9058af67ba" providerId="AD" clId="Web-{492A13D5-8BC7-CD2D-338D-DF8E0348CD31}" dt="2025-05-30T20:00:40.058" v="694" actId="14100"/>
          <ac:picMkLst>
            <pc:docMk/>
            <pc:sldMk cId="2196356169" sldId="269"/>
            <ac:picMk id="2054" creationId="{C5BF6D8B-4DB6-6876-AAB4-A373D858DD12}"/>
          </ac:picMkLst>
        </pc:picChg>
      </pc:sldChg>
      <pc:sldChg chg="delSp del">
        <pc:chgData name="Hawes, Adriana (SSC/SPC)" userId="S::adriana.hawes@ssc-spc.gc.ca::2cd420d7-0cfd-464a-abbe-eb9058af67ba" providerId="AD" clId="Web-{492A13D5-8BC7-CD2D-338D-DF8E0348CD31}" dt="2025-05-30T18:01:01.625" v="77"/>
        <pc:sldMkLst>
          <pc:docMk/>
          <pc:sldMk cId="1987388242" sldId="271"/>
        </pc:sldMkLst>
        <pc:spChg chg="del">
          <ac:chgData name="Hawes, Adriana (SSC/SPC)" userId="S::adriana.hawes@ssc-spc.gc.ca::2cd420d7-0cfd-464a-abbe-eb9058af67ba" providerId="AD" clId="Web-{492A13D5-8BC7-CD2D-338D-DF8E0348CD31}" dt="2025-05-30T17:54:55.433" v="23"/>
          <ac:spMkLst>
            <pc:docMk/>
            <pc:sldMk cId="1987388242" sldId="271"/>
            <ac:spMk id="3" creationId="{31131DEF-4D1D-87E6-A13D-34BD8BC6B3FB}"/>
          </ac:spMkLst>
        </pc:spChg>
        <pc:spChg chg="del">
          <ac:chgData name="Hawes, Adriana (SSC/SPC)" userId="S::adriana.hawes@ssc-spc.gc.ca::2cd420d7-0cfd-464a-abbe-eb9058af67ba" providerId="AD" clId="Web-{492A13D5-8BC7-CD2D-338D-DF8E0348CD31}" dt="2025-05-30T17:54:58.246" v="24"/>
          <ac:spMkLst>
            <pc:docMk/>
            <pc:sldMk cId="1987388242" sldId="271"/>
            <ac:spMk id="27" creationId="{55D4142C-5077-457F-A6AD-3FECFDB39685}"/>
          </ac:spMkLst>
        </pc:spChg>
      </pc:sldChg>
      <pc:sldChg chg="addSp delSp modSp mod modClrScheme chgLayout">
        <pc:chgData name="Hawes, Adriana (SSC/SPC)" userId="S::adriana.hawes@ssc-spc.gc.ca::2cd420d7-0cfd-464a-abbe-eb9058af67ba" providerId="AD" clId="Web-{492A13D5-8BC7-CD2D-338D-DF8E0348CD31}" dt="2025-05-30T19:29:46.914" v="478" actId="20577"/>
        <pc:sldMkLst>
          <pc:docMk/>
          <pc:sldMk cId="205715809" sldId="272"/>
        </pc:sldMkLst>
        <pc:spChg chg="add del">
          <ac:chgData name="Hawes, Adriana (SSC/SPC)" userId="S::adriana.hawes@ssc-spc.gc.ca::2cd420d7-0cfd-464a-abbe-eb9058af67ba" providerId="AD" clId="Web-{492A13D5-8BC7-CD2D-338D-DF8E0348CD31}" dt="2025-05-30T19:18:48.891" v="379"/>
          <ac:spMkLst>
            <pc:docMk/>
            <pc:sldMk cId="205715809" sldId="272"/>
            <ac:spMk id="2" creationId="{E8175CF5-B308-B3E7-5A15-6EEF6EC1F416}"/>
          </ac:spMkLst>
        </pc:spChg>
        <pc:spChg chg="add del">
          <ac:chgData name="Hawes, Adriana (SSC/SPC)" userId="S::adriana.hawes@ssc-spc.gc.ca::2cd420d7-0cfd-464a-abbe-eb9058af67ba" providerId="AD" clId="Web-{492A13D5-8BC7-CD2D-338D-DF8E0348CD31}" dt="2025-05-30T19:18:48.891" v="379"/>
          <ac:spMkLst>
            <pc:docMk/>
            <pc:sldMk cId="205715809" sldId="272"/>
            <ac:spMk id="3" creationId="{A08177D8-58CB-AA90-5B16-5BAB596F997E}"/>
          </ac:spMkLst>
        </pc:spChg>
        <pc:spChg chg="add del mod">
          <ac:chgData name="Hawes, Adriana (SSC/SPC)" userId="S::adriana.hawes@ssc-spc.gc.ca::2cd420d7-0cfd-464a-abbe-eb9058af67ba" providerId="AD" clId="Web-{492A13D5-8BC7-CD2D-338D-DF8E0348CD31}" dt="2025-05-30T19:18:48.891" v="379"/>
          <ac:spMkLst>
            <pc:docMk/>
            <pc:sldMk cId="205715809" sldId="272"/>
            <ac:spMk id="4" creationId="{EC032744-230C-9433-1818-83F46840C330}"/>
          </ac:spMkLst>
        </pc:spChg>
        <pc:spChg chg="add del">
          <ac:chgData name="Hawes, Adriana (SSC/SPC)" userId="S::adriana.hawes@ssc-spc.gc.ca::2cd420d7-0cfd-464a-abbe-eb9058af67ba" providerId="AD" clId="Web-{492A13D5-8BC7-CD2D-338D-DF8E0348CD31}" dt="2025-05-30T19:18:48.891" v="379"/>
          <ac:spMkLst>
            <pc:docMk/>
            <pc:sldMk cId="205715809" sldId="272"/>
            <ac:spMk id="5" creationId="{C0EE7DDD-21AA-E630-2782-61636524D91E}"/>
          </ac:spMkLst>
        </pc:spChg>
        <pc:spChg chg="add del">
          <ac:chgData name="Hawes, Adriana (SSC/SPC)" userId="S::adriana.hawes@ssc-spc.gc.ca::2cd420d7-0cfd-464a-abbe-eb9058af67ba" providerId="AD" clId="Web-{492A13D5-8BC7-CD2D-338D-DF8E0348CD31}" dt="2025-05-30T19:18:48.891" v="379"/>
          <ac:spMkLst>
            <pc:docMk/>
            <pc:sldMk cId="205715809" sldId="272"/>
            <ac:spMk id="6" creationId="{69CF8988-071C-141B-539F-E4659D20BE35}"/>
          </ac:spMkLst>
        </pc:spChg>
        <pc:spChg chg="add del">
          <ac:chgData name="Hawes, Adriana (SSC/SPC)" userId="S::adriana.hawes@ssc-spc.gc.ca::2cd420d7-0cfd-464a-abbe-eb9058af67ba" providerId="AD" clId="Web-{492A13D5-8BC7-CD2D-338D-DF8E0348CD31}" dt="2025-05-30T19:18:48.891" v="379"/>
          <ac:spMkLst>
            <pc:docMk/>
            <pc:sldMk cId="205715809" sldId="272"/>
            <ac:spMk id="7" creationId="{34E464BF-98CC-9909-B692-12E2CD14D1BB}"/>
          </ac:spMkLst>
        </pc:spChg>
        <pc:spChg chg="add del">
          <ac:chgData name="Hawes, Adriana (SSC/SPC)" userId="S::adriana.hawes@ssc-spc.gc.ca::2cd420d7-0cfd-464a-abbe-eb9058af67ba" providerId="AD" clId="Web-{492A13D5-8BC7-CD2D-338D-DF8E0348CD31}" dt="2025-05-30T19:18:48.891" v="379"/>
          <ac:spMkLst>
            <pc:docMk/>
            <pc:sldMk cId="205715809" sldId="272"/>
            <ac:spMk id="8" creationId="{F3A26D59-C36A-9C70-FC18-929F796A1AE5}"/>
          </ac:spMkLst>
        </pc:spChg>
        <pc:spChg chg="add del">
          <ac:chgData name="Hawes, Adriana (SSC/SPC)" userId="S::adriana.hawes@ssc-spc.gc.ca::2cd420d7-0cfd-464a-abbe-eb9058af67ba" providerId="AD" clId="Web-{492A13D5-8BC7-CD2D-338D-DF8E0348CD31}" dt="2025-05-30T19:19:35.111" v="396"/>
          <ac:spMkLst>
            <pc:docMk/>
            <pc:sldMk cId="205715809" sldId="272"/>
            <ac:spMk id="9" creationId="{E44AA30E-DD14-8C72-8EF2-6692DC46665A}"/>
          </ac:spMkLst>
        </pc:spChg>
        <pc:spChg chg="add del">
          <ac:chgData name="Hawes, Adriana (SSC/SPC)" userId="S::adriana.hawes@ssc-spc.gc.ca::2cd420d7-0cfd-464a-abbe-eb9058af67ba" providerId="AD" clId="Web-{492A13D5-8BC7-CD2D-338D-DF8E0348CD31}" dt="2025-05-30T19:19:35.111" v="395"/>
          <ac:spMkLst>
            <pc:docMk/>
            <pc:sldMk cId="205715809" sldId="272"/>
            <ac:spMk id="11" creationId="{7B6AFDE1-D238-C8FC-1C9F-9768F3175CDD}"/>
          </ac:spMkLst>
        </pc:spChg>
        <pc:spChg chg="add del">
          <ac:chgData name="Hawes, Adriana (SSC/SPC)" userId="S::adriana.hawes@ssc-spc.gc.ca::2cd420d7-0cfd-464a-abbe-eb9058af67ba" providerId="AD" clId="Web-{492A13D5-8BC7-CD2D-338D-DF8E0348CD31}" dt="2025-05-30T19:19:35.111" v="394"/>
          <ac:spMkLst>
            <pc:docMk/>
            <pc:sldMk cId="205715809" sldId="272"/>
            <ac:spMk id="14" creationId="{BFA3ECFF-577E-E8B6-3A61-D3B07638D5F2}"/>
          </ac:spMkLst>
        </pc:spChg>
        <pc:spChg chg="add del">
          <ac:chgData name="Hawes, Adriana (SSC/SPC)" userId="S::adriana.hawes@ssc-spc.gc.ca::2cd420d7-0cfd-464a-abbe-eb9058af67ba" providerId="AD" clId="Web-{492A13D5-8BC7-CD2D-338D-DF8E0348CD31}" dt="2025-05-30T19:19:33.064" v="389"/>
          <ac:spMkLst>
            <pc:docMk/>
            <pc:sldMk cId="205715809" sldId="272"/>
            <ac:spMk id="15" creationId="{C0EE7DDD-21AA-E630-2782-61636524D91E}"/>
          </ac:spMkLst>
        </pc:spChg>
        <pc:spChg chg="add del">
          <ac:chgData name="Hawes, Adriana (SSC/SPC)" userId="S::adriana.hawes@ssc-spc.gc.ca::2cd420d7-0cfd-464a-abbe-eb9058af67ba" providerId="AD" clId="Web-{492A13D5-8BC7-CD2D-338D-DF8E0348CD31}" dt="2025-05-30T19:19:35.111" v="393"/>
          <ac:spMkLst>
            <pc:docMk/>
            <pc:sldMk cId="205715809" sldId="272"/>
            <ac:spMk id="16" creationId="{73D14A37-6B01-BDD1-069C-46EFD9B3A5B8}"/>
          </ac:spMkLst>
        </pc:spChg>
        <pc:spChg chg="add del">
          <ac:chgData name="Hawes, Adriana (SSC/SPC)" userId="S::adriana.hawes@ssc-spc.gc.ca::2cd420d7-0cfd-464a-abbe-eb9058af67ba" providerId="AD" clId="Web-{492A13D5-8BC7-CD2D-338D-DF8E0348CD31}" dt="2025-05-30T19:19:33.064" v="389"/>
          <ac:spMkLst>
            <pc:docMk/>
            <pc:sldMk cId="205715809" sldId="272"/>
            <ac:spMk id="17" creationId="{69CF8988-071C-141B-539F-E4659D20BE35}"/>
          </ac:spMkLst>
        </pc:spChg>
        <pc:spChg chg="add del">
          <ac:chgData name="Hawes, Adriana (SSC/SPC)" userId="S::adriana.hawes@ssc-spc.gc.ca::2cd420d7-0cfd-464a-abbe-eb9058af67ba" providerId="AD" clId="Web-{492A13D5-8BC7-CD2D-338D-DF8E0348CD31}" dt="2025-05-30T19:19:33.064" v="389"/>
          <ac:spMkLst>
            <pc:docMk/>
            <pc:sldMk cId="205715809" sldId="272"/>
            <ac:spMk id="18" creationId="{34E464BF-98CC-9909-B692-12E2CD14D1BB}"/>
          </ac:spMkLst>
        </pc:spChg>
        <pc:spChg chg="add del">
          <ac:chgData name="Hawes, Adriana (SSC/SPC)" userId="S::adriana.hawes@ssc-spc.gc.ca::2cd420d7-0cfd-464a-abbe-eb9058af67ba" providerId="AD" clId="Web-{492A13D5-8BC7-CD2D-338D-DF8E0348CD31}" dt="2025-05-30T19:19:33.064" v="389"/>
          <ac:spMkLst>
            <pc:docMk/>
            <pc:sldMk cId="205715809" sldId="272"/>
            <ac:spMk id="19" creationId="{F3A26D59-C36A-9C70-FC18-929F796A1AE5}"/>
          </ac:spMkLst>
        </pc:spChg>
        <pc:spChg chg="add del mod">
          <ac:chgData name="Hawes, Adriana (SSC/SPC)" userId="S::adriana.hawes@ssc-spc.gc.ca::2cd420d7-0cfd-464a-abbe-eb9058af67ba" providerId="AD" clId="Web-{492A13D5-8BC7-CD2D-338D-DF8E0348CD31}" dt="2025-05-30T19:28:17.429" v="451"/>
          <ac:spMkLst>
            <pc:docMk/>
            <pc:sldMk cId="205715809" sldId="272"/>
            <ac:spMk id="23" creationId="{9D473059-B762-C4E6-059E-823DFC1385A8}"/>
          </ac:spMkLst>
        </pc:spChg>
        <pc:spChg chg="add del mod">
          <ac:chgData name="Hawes, Adriana (SSC/SPC)" userId="S::adriana.hawes@ssc-spc.gc.ca::2cd420d7-0cfd-464a-abbe-eb9058af67ba" providerId="AD" clId="Web-{492A13D5-8BC7-CD2D-338D-DF8E0348CD31}" dt="2025-05-30T19:28:17.429" v="450"/>
          <ac:spMkLst>
            <pc:docMk/>
            <pc:sldMk cId="205715809" sldId="272"/>
            <ac:spMk id="24" creationId="{95F47F7E-B1A1-0671-2AD0-CE00ED9DC5AC}"/>
          </ac:spMkLst>
        </pc:spChg>
        <pc:spChg chg="add del mod">
          <ac:chgData name="Hawes, Adriana (SSC/SPC)" userId="S::adriana.hawes@ssc-spc.gc.ca::2cd420d7-0cfd-464a-abbe-eb9058af67ba" providerId="AD" clId="Web-{492A13D5-8BC7-CD2D-338D-DF8E0348CD31}" dt="2025-05-30T19:28:17.429" v="449"/>
          <ac:spMkLst>
            <pc:docMk/>
            <pc:sldMk cId="205715809" sldId="272"/>
            <ac:spMk id="25" creationId="{49C4F885-7A4A-07A5-FF7D-C974094A09F2}"/>
          </ac:spMkLst>
        </pc:spChg>
        <pc:spChg chg="add del mod">
          <ac:chgData name="Hawes, Adriana (SSC/SPC)" userId="S::adriana.hawes@ssc-spc.gc.ca::2cd420d7-0cfd-464a-abbe-eb9058af67ba" providerId="AD" clId="Web-{492A13D5-8BC7-CD2D-338D-DF8E0348CD31}" dt="2025-05-30T19:28:17.429" v="448"/>
          <ac:spMkLst>
            <pc:docMk/>
            <pc:sldMk cId="205715809" sldId="272"/>
            <ac:spMk id="26" creationId="{3F09EA38-802F-D9BC-660D-B403A30A2782}"/>
          </ac:spMkLst>
        </pc:spChg>
        <pc:spChg chg="add del">
          <ac:chgData name="Hawes, Adriana (SSC/SPC)" userId="S::adriana.hawes@ssc-spc.gc.ca::2cd420d7-0cfd-464a-abbe-eb9058af67ba" providerId="AD" clId="Web-{492A13D5-8BC7-CD2D-338D-DF8E0348CD31}" dt="2025-05-30T19:19:53.908" v="405"/>
          <ac:spMkLst>
            <pc:docMk/>
            <pc:sldMk cId="205715809" sldId="272"/>
            <ac:spMk id="36" creationId="{A9DF4EE5-17A7-4E7F-D70C-A1D90AFA41A2}"/>
          </ac:spMkLst>
        </pc:spChg>
        <pc:spChg chg="add mod">
          <ac:chgData name="Hawes, Adriana (SSC/SPC)" userId="S::adriana.hawes@ssc-spc.gc.ca::2cd420d7-0cfd-464a-abbe-eb9058af67ba" providerId="AD" clId="Web-{492A13D5-8BC7-CD2D-338D-DF8E0348CD31}" dt="2025-05-30T19:24:09.910" v="444" actId="14100"/>
          <ac:spMkLst>
            <pc:docMk/>
            <pc:sldMk cId="205715809" sldId="272"/>
            <ac:spMk id="37" creationId="{5D0911BE-3ED5-9A39-6505-10F7E69F4C2F}"/>
          </ac:spMkLst>
        </pc:spChg>
        <pc:spChg chg="add del mod ord">
          <ac:chgData name="Hawes, Adriana (SSC/SPC)" userId="S::adriana.hawes@ssc-spc.gc.ca::2cd420d7-0cfd-464a-abbe-eb9058af67ba" providerId="AD" clId="Web-{492A13D5-8BC7-CD2D-338D-DF8E0348CD31}" dt="2025-05-30T19:22:43.925" v="424"/>
          <ac:spMkLst>
            <pc:docMk/>
            <pc:sldMk cId="205715809" sldId="272"/>
            <ac:spMk id="39" creationId="{1382034E-988A-7F2B-A667-C816DFE26736}"/>
          </ac:spMkLst>
        </pc:spChg>
        <pc:spChg chg="add mod">
          <ac:chgData name="Hawes, Adriana (SSC/SPC)" userId="S::adriana.hawes@ssc-spc.gc.ca::2cd420d7-0cfd-464a-abbe-eb9058af67ba" providerId="AD" clId="Web-{492A13D5-8BC7-CD2D-338D-DF8E0348CD31}" dt="2025-05-30T19:28:28.694" v="453" actId="1076"/>
          <ac:spMkLst>
            <pc:docMk/>
            <pc:sldMk cId="205715809" sldId="272"/>
            <ac:spMk id="43" creationId="{C0EE7DDD-21AA-E630-2782-61636524D91E}"/>
          </ac:spMkLst>
        </pc:spChg>
        <pc:spChg chg="add mod">
          <ac:chgData name="Hawes, Adriana (SSC/SPC)" userId="S::adriana.hawes@ssc-spc.gc.ca::2cd420d7-0cfd-464a-abbe-eb9058af67ba" providerId="AD" clId="Web-{492A13D5-8BC7-CD2D-338D-DF8E0348CD31}" dt="2025-05-30T19:28:28.694" v="454" actId="1076"/>
          <ac:spMkLst>
            <pc:docMk/>
            <pc:sldMk cId="205715809" sldId="272"/>
            <ac:spMk id="44" creationId="{69CF8988-071C-141B-539F-E4659D20BE35}"/>
          </ac:spMkLst>
        </pc:spChg>
        <pc:spChg chg="add mod">
          <ac:chgData name="Hawes, Adriana (SSC/SPC)" userId="S::adriana.hawes@ssc-spc.gc.ca::2cd420d7-0cfd-464a-abbe-eb9058af67ba" providerId="AD" clId="Web-{492A13D5-8BC7-CD2D-338D-DF8E0348CD31}" dt="2025-05-30T19:29:46.914" v="478" actId="20577"/>
          <ac:spMkLst>
            <pc:docMk/>
            <pc:sldMk cId="205715809" sldId="272"/>
            <ac:spMk id="45" creationId="{34E464BF-98CC-9909-B692-12E2CD14D1BB}"/>
          </ac:spMkLst>
        </pc:spChg>
        <pc:spChg chg="add mod">
          <ac:chgData name="Hawes, Adriana (SSC/SPC)" userId="S::adriana.hawes@ssc-spc.gc.ca::2cd420d7-0cfd-464a-abbe-eb9058af67ba" providerId="AD" clId="Web-{492A13D5-8BC7-CD2D-338D-DF8E0348CD31}" dt="2025-05-30T19:28:28.726" v="456" actId="1076"/>
          <ac:spMkLst>
            <pc:docMk/>
            <pc:sldMk cId="205715809" sldId="272"/>
            <ac:spMk id="46" creationId="{F3A26D59-C36A-9C70-FC18-929F796A1AE5}"/>
          </ac:spMkLst>
        </pc:spChg>
        <pc:spChg chg="add ord">
          <ac:chgData name="Hawes, Adriana (SSC/SPC)" userId="S::adriana.hawes@ssc-spc.gc.ca::2cd420d7-0cfd-464a-abbe-eb9058af67ba" providerId="AD" clId="Web-{492A13D5-8BC7-CD2D-338D-DF8E0348CD31}" dt="2025-05-30T19:28:45.335" v="461"/>
          <ac:spMkLst>
            <pc:docMk/>
            <pc:sldMk cId="205715809" sldId="272"/>
            <ac:spMk id="50" creationId="{E8175CF5-B308-B3E7-5A15-6EEF6EC1F416}"/>
          </ac:spMkLst>
        </pc:spChg>
        <pc:spChg chg="add ord">
          <ac:chgData name="Hawes, Adriana (SSC/SPC)" userId="S::adriana.hawes@ssc-spc.gc.ca::2cd420d7-0cfd-464a-abbe-eb9058af67ba" providerId="AD" clId="Web-{492A13D5-8BC7-CD2D-338D-DF8E0348CD31}" dt="2025-05-30T19:28:45.569" v="475"/>
          <ac:spMkLst>
            <pc:docMk/>
            <pc:sldMk cId="205715809" sldId="272"/>
            <ac:spMk id="51" creationId="{A08177D8-58CB-AA90-5B16-5BAB596F997E}"/>
          </ac:spMkLst>
        </pc:spChg>
        <pc:cxnChg chg="add del">
          <ac:chgData name="Hawes, Adriana (SSC/SPC)" userId="S::adriana.hawes@ssc-spc.gc.ca::2cd420d7-0cfd-464a-abbe-eb9058af67ba" providerId="AD" clId="Web-{492A13D5-8BC7-CD2D-338D-DF8E0348CD31}" dt="2025-05-30T19:18:48.891" v="379"/>
          <ac:cxnSpMkLst>
            <pc:docMk/>
            <pc:sldMk cId="205715809" sldId="272"/>
            <ac:cxnSpMk id="10" creationId="{971BCE40-81CE-3BAD-5CCD-B450028A1D87}"/>
          </ac:cxnSpMkLst>
        </pc:cxnChg>
        <pc:cxnChg chg="add del">
          <ac:chgData name="Hawes, Adriana (SSC/SPC)" userId="S::adriana.hawes@ssc-spc.gc.ca::2cd420d7-0cfd-464a-abbe-eb9058af67ba" providerId="AD" clId="Web-{492A13D5-8BC7-CD2D-338D-DF8E0348CD31}" dt="2025-05-30T19:18:48.891" v="379"/>
          <ac:cxnSpMkLst>
            <pc:docMk/>
            <pc:sldMk cId="205715809" sldId="272"/>
            <ac:cxnSpMk id="12" creationId="{2CC7076A-22EE-C2BF-FE40-D8BBF3BE70E3}"/>
          </ac:cxnSpMkLst>
        </pc:cxnChg>
        <pc:cxnChg chg="add del">
          <ac:chgData name="Hawes, Adriana (SSC/SPC)" userId="S::adriana.hawes@ssc-spc.gc.ca::2cd420d7-0cfd-464a-abbe-eb9058af67ba" providerId="AD" clId="Web-{492A13D5-8BC7-CD2D-338D-DF8E0348CD31}" dt="2025-05-30T19:18:48.891" v="379"/>
          <ac:cxnSpMkLst>
            <pc:docMk/>
            <pc:sldMk cId="205715809" sldId="272"/>
            <ac:cxnSpMk id="13" creationId="{9FFF1561-41EB-59AC-27F7-6574610A8E99}"/>
          </ac:cxnSpMkLst>
        </pc:cxnChg>
        <pc:cxnChg chg="add del">
          <ac:chgData name="Hawes, Adriana (SSC/SPC)" userId="S::adriana.hawes@ssc-spc.gc.ca::2cd420d7-0cfd-464a-abbe-eb9058af67ba" providerId="AD" clId="Web-{492A13D5-8BC7-CD2D-338D-DF8E0348CD31}" dt="2025-05-30T19:19:33.064" v="389"/>
          <ac:cxnSpMkLst>
            <pc:docMk/>
            <pc:sldMk cId="205715809" sldId="272"/>
            <ac:cxnSpMk id="20" creationId="{971BCE40-81CE-3BAD-5CCD-B450028A1D87}"/>
          </ac:cxnSpMkLst>
        </pc:cxnChg>
        <pc:cxnChg chg="add del">
          <ac:chgData name="Hawes, Adriana (SSC/SPC)" userId="S::adriana.hawes@ssc-spc.gc.ca::2cd420d7-0cfd-464a-abbe-eb9058af67ba" providerId="AD" clId="Web-{492A13D5-8BC7-CD2D-338D-DF8E0348CD31}" dt="2025-05-30T19:19:33.064" v="389"/>
          <ac:cxnSpMkLst>
            <pc:docMk/>
            <pc:sldMk cId="205715809" sldId="272"/>
            <ac:cxnSpMk id="21" creationId="{2CC7076A-22EE-C2BF-FE40-D8BBF3BE70E3}"/>
          </ac:cxnSpMkLst>
        </pc:cxnChg>
        <pc:cxnChg chg="add del">
          <ac:chgData name="Hawes, Adriana (SSC/SPC)" userId="S::adriana.hawes@ssc-spc.gc.ca::2cd420d7-0cfd-464a-abbe-eb9058af67ba" providerId="AD" clId="Web-{492A13D5-8BC7-CD2D-338D-DF8E0348CD31}" dt="2025-05-30T19:19:33.064" v="389"/>
          <ac:cxnSpMkLst>
            <pc:docMk/>
            <pc:sldMk cId="205715809" sldId="272"/>
            <ac:cxnSpMk id="22" creationId="{9FFF1561-41EB-59AC-27F7-6574610A8E99}"/>
          </ac:cxnSpMkLst>
        </pc:cxnChg>
        <pc:cxnChg chg="add del mod">
          <ac:chgData name="Hawes, Adriana (SSC/SPC)" userId="S::adriana.hawes@ssc-spc.gc.ca::2cd420d7-0cfd-464a-abbe-eb9058af67ba" providerId="AD" clId="Web-{492A13D5-8BC7-CD2D-338D-DF8E0348CD31}" dt="2025-05-30T19:28:17.429" v="447"/>
          <ac:cxnSpMkLst>
            <pc:docMk/>
            <pc:sldMk cId="205715809" sldId="272"/>
            <ac:cxnSpMk id="27" creationId="{E2B14582-E505-7EB8-4E84-E5F4D545973D}"/>
          </ac:cxnSpMkLst>
        </pc:cxnChg>
        <pc:cxnChg chg="add del mod">
          <ac:chgData name="Hawes, Adriana (SSC/SPC)" userId="S::adriana.hawes@ssc-spc.gc.ca::2cd420d7-0cfd-464a-abbe-eb9058af67ba" providerId="AD" clId="Web-{492A13D5-8BC7-CD2D-338D-DF8E0348CD31}" dt="2025-05-30T19:28:17.429" v="446"/>
          <ac:cxnSpMkLst>
            <pc:docMk/>
            <pc:sldMk cId="205715809" sldId="272"/>
            <ac:cxnSpMk id="28" creationId="{1DDFA107-8603-34A6-2854-A6194EF8C950}"/>
          </ac:cxnSpMkLst>
        </pc:cxnChg>
        <pc:cxnChg chg="add del mod">
          <ac:chgData name="Hawes, Adriana (SSC/SPC)" userId="S::adriana.hawes@ssc-spc.gc.ca::2cd420d7-0cfd-464a-abbe-eb9058af67ba" providerId="AD" clId="Web-{492A13D5-8BC7-CD2D-338D-DF8E0348CD31}" dt="2025-05-30T19:28:17.429" v="445"/>
          <ac:cxnSpMkLst>
            <pc:docMk/>
            <pc:sldMk cId="205715809" sldId="272"/>
            <ac:cxnSpMk id="29" creationId="{9B27C751-97A8-4D60-F384-B14D0C513A9C}"/>
          </ac:cxnSpMkLst>
        </pc:cxnChg>
        <pc:cxnChg chg="add del">
          <ac:chgData name="Hawes, Adriana (SSC/SPC)" userId="S::adriana.hawes@ssc-spc.gc.ca::2cd420d7-0cfd-464a-abbe-eb9058af67ba" providerId="AD" clId="Web-{492A13D5-8BC7-CD2D-338D-DF8E0348CD31}" dt="2025-05-30T19:19:35.111" v="392"/>
          <ac:cxnSpMkLst>
            <pc:docMk/>
            <pc:sldMk cId="205715809" sldId="272"/>
            <ac:cxnSpMk id="40" creationId="{B4B9937D-5CC3-4E8E-9BC4-0C02B85D18F3}"/>
          </ac:cxnSpMkLst>
        </pc:cxnChg>
        <pc:cxnChg chg="add del">
          <ac:chgData name="Hawes, Adriana (SSC/SPC)" userId="S::adriana.hawes@ssc-spc.gc.ca::2cd420d7-0cfd-464a-abbe-eb9058af67ba" providerId="AD" clId="Web-{492A13D5-8BC7-CD2D-338D-DF8E0348CD31}" dt="2025-05-30T19:19:35.111" v="391"/>
          <ac:cxnSpMkLst>
            <pc:docMk/>
            <pc:sldMk cId="205715809" sldId="272"/>
            <ac:cxnSpMk id="41" creationId="{05E5BC93-1044-69B3-E03E-9B7127B79E23}"/>
          </ac:cxnSpMkLst>
        </pc:cxnChg>
        <pc:cxnChg chg="add del">
          <ac:chgData name="Hawes, Adriana (SSC/SPC)" userId="S::adriana.hawes@ssc-spc.gc.ca::2cd420d7-0cfd-464a-abbe-eb9058af67ba" providerId="AD" clId="Web-{492A13D5-8BC7-CD2D-338D-DF8E0348CD31}" dt="2025-05-30T19:19:35.111" v="390"/>
          <ac:cxnSpMkLst>
            <pc:docMk/>
            <pc:sldMk cId="205715809" sldId="272"/>
            <ac:cxnSpMk id="42" creationId="{E8024842-4850-7DBD-E3C6-6DAEFD3C7E63}"/>
          </ac:cxnSpMkLst>
        </pc:cxnChg>
        <pc:cxnChg chg="add mod">
          <ac:chgData name="Hawes, Adriana (SSC/SPC)" userId="S::adriana.hawes@ssc-spc.gc.ca::2cd420d7-0cfd-464a-abbe-eb9058af67ba" providerId="AD" clId="Web-{492A13D5-8BC7-CD2D-338D-DF8E0348CD31}" dt="2025-05-30T19:28:28.741" v="457" actId="1076"/>
          <ac:cxnSpMkLst>
            <pc:docMk/>
            <pc:sldMk cId="205715809" sldId="272"/>
            <ac:cxnSpMk id="47" creationId="{971BCE40-81CE-3BAD-5CCD-B450028A1D87}"/>
          </ac:cxnSpMkLst>
        </pc:cxnChg>
        <pc:cxnChg chg="add mod">
          <ac:chgData name="Hawes, Adriana (SSC/SPC)" userId="S::adriana.hawes@ssc-spc.gc.ca::2cd420d7-0cfd-464a-abbe-eb9058af67ba" providerId="AD" clId="Web-{492A13D5-8BC7-CD2D-338D-DF8E0348CD31}" dt="2025-05-30T19:28:28.741" v="458" actId="1076"/>
          <ac:cxnSpMkLst>
            <pc:docMk/>
            <pc:sldMk cId="205715809" sldId="272"/>
            <ac:cxnSpMk id="48" creationId="{2CC7076A-22EE-C2BF-FE40-D8BBF3BE70E3}"/>
          </ac:cxnSpMkLst>
        </pc:cxnChg>
        <pc:cxnChg chg="add mod">
          <ac:chgData name="Hawes, Adriana (SSC/SPC)" userId="S::adriana.hawes@ssc-spc.gc.ca::2cd420d7-0cfd-464a-abbe-eb9058af67ba" providerId="AD" clId="Web-{492A13D5-8BC7-CD2D-338D-DF8E0348CD31}" dt="2025-05-30T19:28:28.757" v="459" actId="1076"/>
          <ac:cxnSpMkLst>
            <pc:docMk/>
            <pc:sldMk cId="205715809" sldId="272"/>
            <ac:cxnSpMk id="49" creationId="{9FFF1561-41EB-59AC-27F7-6574610A8E99}"/>
          </ac:cxnSpMkLst>
        </pc:cxnChg>
      </pc:sldChg>
      <pc:sldChg chg="modSp add del">
        <pc:chgData name="Hawes, Adriana (SSC/SPC)" userId="S::adriana.hawes@ssc-spc.gc.ca::2cd420d7-0cfd-464a-abbe-eb9058af67ba" providerId="AD" clId="Web-{492A13D5-8BC7-CD2D-338D-DF8E0348CD31}" dt="2025-05-30T18:38:20.804" v="216"/>
        <pc:sldMkLst>
          <pc:docMk/>
          <pc:sldMk cId="931367403" sldId="313"/>
        </pc:sldMkLst>
        <pc:spChg chg="mod">
          <ac:chgData name="Hawes, Adriana (SSC/SPC)" userId="S::adriana.hawes@ssc-spc.gc.ca::2cd420d7-0cfd-464a-abbe-eb9058af67ba" providerId="AD" clId="Web-{492A13D5-8BC7-CD2D-338D-DF8E0348CD31}" dt="2025-05-30T17:51:40.728" v="2" actId="14100"/>
          <ac:spMkLst>
            <pc:docMk/>
            <pc:sldMk cId="931367403" sldId="313"/>
            <ac:spMk id="4" creationId="{7CE0D71D-1435-A4C4-04A1-A76E1B7DE154}"/>
          </ac:spMkLst>
        </pc:spChg>
      </pc:sldChg>
      <pc:sldChg chg="add del">
        <pc:chgData name="Hawes, Adriana (SSC/SPC)" userId="S::adriana.hawes@ssc-spc.gc.ca::2cd420d7-0cfd-464a-abbe-eb9058af67ba" providerId="AD" clId="Web-{492A13D5-8BC7-CD2D-338D-DF8E0348CD31}" dt="2025-05-30T17:52:28.510" v="5"/>
        <pc:sldMkLst>
          <pc:docMk/>
          <pc:sldMk cId="98204667" sldId="314"/>
        </pc:sldMkLst>
      </pc:sldChg>
      <pc:sldChg chg="addSp delSp modSp add replId">
        <pc:chgData name="Hawes, Adriana (SSC/SPC)" userId="S::adriana.hawes@ssc-spc.gc.ca::2cd420d7-0cfd-464a-abbe-eb9058af67ba" providerId="AD" clId="Web-{492A13D5-8BC7-CD2D-338D-DF8E0348CD31}" dt="2025-05-30T19:48:57.066" v="612" actId="20577"/>
        <pc:sldMkLst>
          <pc:docMk/>
          <pc:sldMk cId="1177650383" sldId="314"/>
        </pc:sldMkLst>
        <pc:spChg chg="mod">
          <ac:chgData name="Hawes, Adriana (SSC/SPC)" userId="S::adriana.hawes@ssc-spc.gc.ca::2cd420d7-0cfd-464a-abbe-eb9058af67ba" providerId="AD" clId="Web-{492A13D5-8BC7-CD2D-338D-DF8E0348CD31}" dt="2025-05-30T17:59:11.061" v="60" actId="20577"/>
          <ac:spMkLst>
            <pc:docMk/>
            <pc:sldMk cId="1177650383" sldId="314"/>
            <ac:spMk id="2" creationId="{4D79AD22-CACD-ED62-8390-95C637E7E2FB}"/>
          </ac:spMkLst>
        </pc:spChg>
        <pc:spChg chg="add ord">
          <ac:chgData name="Hawes, Adriana (SSC/SPC)" userId="S::adriana.hawes@ssc-spc.gc.ca::2cd420d7-0cfd-464a-abbe-eb9058af67ba" providerId="AD" clId="Web-{492A13D5-8BC7-CD2D-338D-DF8E0348CD31}" dt="2025-05-30T18:27:10.875" v="193"/>
          <ac:spMkLst>
            <pc:docMk/>
            <pc:sldMk cId="1177650383" sldId="314"/>
            <ac:spMk id="3" creationId="{6E64A965-8300-7427-DB08-CF243B2DA01E}"/>
          </ac:spMkLst>
        </pc:spChg>
        <pc:spChg chg="add ord">
          <ac:chgData name="Hawes, Adriana (SSC/SPC)" userId="S::adriana.hawes@ssc-spc.gc.ca::2cd420d7-0cfd-464a-abbe-eb9058af67ba" providerId="AD" clId="Web-{492A13D5-8BC7-CD2D-338D-DF8E0348CD31}" dt="2025-05-30T18:27:12.360" v="201"/>
          <ac:spMkLst>
            <pc:docMk/>
            <pc:sldMk cId="1177650383" sldId="314"/>
            <ac:spMk id="6" creationId="{A08177D8-58CB-AA90-5B16-5BAB596F997E}"/>
          </ac:spMkLst>
        </pc:spChg>
        <pc:spChg chg="mod">
          <ac:chgData name="Hawes, Adriana (SSC/SPC)" userId="S::adriana.hawes@ssc-spc.gc.ca::2cd420d7-0cfd-464a-abbe-eb9058af67ba" providerId="AD" clId="Web-{492A13D5-8BC7-CD2D-338D-DF8E0348CD31}" dt="2025-05-30T17:56:52.325" v="43" actId="1076"/>
          <ac:spMkLst>
            <pc:docMk/>
            <pc:sldMk cId="1177650383" sldId="314"/>
            <ac:spMk id="9" creationId="{FC90A749-66C4-8B85-7B95-DC149013CA6A}"/>
          </ac:spMkLst>
        </pc:spChg>
        <pc:spChg chg="mod">
          <ac:chgData name="Hawes, Adriana (SSC/SPC)" userId="S::adriana.hawes@ssc-spc.gc.ca::2cd420d7-0cfd-464a-abbe-eb9058af67ba" providerId="AD" clId="Web-{492A13D5-8BC7-CD2D-338D-DF8E0348CD31}" dt="2025-05-30T19:48:57.066" v="612" actId="20577"/>
          <ac:spMkLst>
            <pc:docMk/>
            <pc:sldMk cId="1177650383" sldId="314"/>
            <ac:spMk id="20" creationId="{4D609B5C-4AB4-EEC8-6B0D-5A2538A83451}"/>
          </ac:spMkLst>
        </pc:spChg>
        <pc:spChg chg="del">
          <ac:chgData name="Hawes, Adriana (SSC/SPC)" userId="S::adriana.hawes@ssc-spc.gc.ca::2cd420d7-0cfd-464a-abbe-eb9058af67ba" providerId="AD" clId="Web-{492A13D5-8BC7-CD2D-338D-DF8E0348CD31}" dt="2025-05-30T18:27:04.828" v="191"/>
          <ac:spMkLst>
            <pc:docMk/>
            <pc:sldMk cId="1177650383" sldId="314"/>
            <ac:spMk id="23" creationId="{36D2AB61-1004-DD63-BC52-EB5AD8088F78}"/>
          </ac:spMkLst>
        </pc:spChg>
        <pc:spChg chg="del">
          <ac:chgData name="Hawes, Adriana (SSC/SPC)" userId="S::adriana.hawes@ssc-spc.gc.ca::2cd420d7-0cfd-464a-abbe-eb9058af67ba" providerId="AD" clId="Web-{492A13D5-8BC7-CD2D-338D-DF8E0348CD31}" dt="2025-05-30T18:27:04.828" v="189"/>
          <ac:spMkLst>
            <pc:docMk/>
            <pc:sldMk cId="1177650383" sldId="314"/>
            <ac:spMk id="25" creationId="{E6A62DC9-40D0-1813-4E45-77477524B37D}"/>
          </ac:spMkLst>
        </pc:spChg>
        <pc:picChg chg="add ord">
          <ac:chgData name="Hawes, Adriana (SSC/SPC)" userId="S::adriana.hawes@ssc-spc.gc.ca::2cd420d7-0cfd-464a-abbe-eb9058af67ba" providerId="AD" clId="Web-{492A13D5-8BC7-CD2D-338D-DF8E0348CD31}" dt="2025-05-30T18:27:11.672" v="197"/>
          <ac:picMkLst>
            <pc:docMk/>
            <pc:sldMk cId="1177650383" sldId="314"/>
            <ac:picMk id="4" creationId="{459BCDF9-214E-5B28-54FF-31B49E520F1D}"/>
          </ac:picMkLst>
        </pc:picChg>
        <pc:picChg chg="del">
          <ac:chgData name="Hawes, Adriana (SSC/SPC)" userId="S::adriana.hawes@ssc-spc.gc.ca::2cd420d7-0cfd-464a-abbe-eb9058af67ba" providerId="AD" clId="Web-{492A13D5-8BC7-CD2D-338D-DF8E0348CD31}" dt="2025-05-30T18:27:04.828" v="190"/>
          <ac:picMkLst>
            <pc:docMk/>
            <pc:sldMk cId="1177650383" sldId="314"/>
            <ac:picMk id="5" creationId="{E8A9405C-5C8F-B2F6-3FCE-4574C5702661}"/>
          </ac:picMkLst>
        </pc:picChg>
      </pc:sldChg>
      <pc:sldChg chg="add">
        <pc:chgData name="Hawes, Adriana (SSC/SPC)" userId="S::adriana.hawes@ssc-spc.gc.ca::2cd420d7-0cfd-464a-abbe-eb9058af67ba" providerId="AD" clId="Web-{492A13D5-8BC7-CD2D-338D-DF8E0348CD31}" dt="2025-05-30T18:38:17.648" v="215"/>
        <pc:sldMkLst>
          <pc:docMk/>
          <pc:sldMk cId="2917298239" sldId="315"/>
        </pc:sldMkLst>
      </pc:sldChg>
      <pc:sldChg chg="new del">
        <pc:chgData name="Hawes, Adriana (SSC/SPC)" userId="S::adriana.hawes@ssc-spc.gc.ca::2cd420d7-0cfd-464a-abbe-eb9058af67ba" providerId="AD" clId="Web-{492A13D5-8BC7-CD2D-338D-DF8E0348CD31}" dt="2025-05-30T19:21:44.268" v="422"/>
        <pc:sldMkLst>
          <pc:docMk/>
          <pc:sldMk cId="783830592" sldId="316"/>
        </pc:sldMkLst>
      </pc:sldChg>
      <pc:sldMasterChg chg="addSldLayout">
        <pc:chgData name="Hawes, Adriana (SSC/SPC)" userId="S::adriana.hawes@ssc-spc.gc.ca::2cd420d7-0cfd-464a-abbe-eb9058af67ba" providerId="AD" clId="Web-{492A13D5-8BC7-CD2D-338D-DF8E0348CD31}" dt="2025-05-30T18:38:17.648" v="215"/>
        <pc:sldMasterMkLst>
          <pc:docMk/>
          <pc:sldMasterMk cId="2880080312" sldId="2147484254"/>
        </pc:sldMasterMkLst>
        <pc:sldLayoutChg chg="add">
          <pc:chgData name="Hawes, Adriana (SSC/SPC)" userId="S::adriana.hawes@ssc-spc.gc.ca::2cd420d7-0cfd-464a-abbe-eb9058af67ba" providerId="AD" clId="Web-{492A13D5-8BC7-CD2D-338D-DF8E0348CD31}" dt="2025-05-30T17:51:30.369" v="0"/>
          <pc:sldLayoutMkLst>
            <pc:docMk/>
            <pc:sldMasterMk cId="2880080312" sldId="2147484254"/>
            <pc:sldLayoutMk cId="1297161004" sldId="2147484266"/>
          </pc:sldLayoutMkLst>
        </pc:sldLayoutChg>
        <pc:sldLayoutChg chg="add">
          <pc:chgData name="Hawes, Adriana (SSC/SPC)" userId="S::adriana.hawes@ssc-spc.gc.ca::2cd420d7-0cfd-464a-abbe-eb9058af67ba" providerId="AD" clId="Web-{492A13D5-8BC7-CD2D-338D-DF8E0348CD31}" dt="2025-05-30T18:38:17.648" v="215"/>
          <pc:sldLayoutMkLst>
            <pc:docMk/>
            <pc:sldMasterMk cId="2880080312" sldId="2147484254"/>
            <pc:sldLayoutMk cId="1135749546" sldId="2147484267"/>
          </pc:sldLayoutMkLst>
        </pc:sldLayoutChg>
      </pc:sldMasterChg>
    </pc:docChg>
  </pc:docChgLst>
  <pc:docChgLst>
    <pc:chgData name="Powers, Eric (SSC/SPC)" userId="S::eric.powers@ssc-spc.gc.ca::2ce6eaca-c495-4526-9aa6-4c06267c766e" providerId="AD" clId="Web-{C6FB6DEF-8499-5AE5-3DBB-329E06F7054A}"/>
    <pc:docChg chg="addSld delSld modSld addMainMaster modMainMaster">
      <pc:chgData name="Powers, Eric (SSC/SPC)" userId="S::eric.powers@ssc-spc.gc.ca::2ce6eaca-c495-4526-9aa6-4c06267c766e" providerId="AD" clId="Web-{C6FB6DEF-8499-5AE5-3DBB-329E06F7054A}" dt="2025-06-02T13:18:14.808" v="366"/>
      <pc:docMkLst>
        <pc:docMk/>
      </pc:docMkLst>
      <pc:sldChg chg="modSp del mod">
        <pc:chgData name="Powers, Eric (SSC/SPC)" userId="S::eric.powers@ssc-spc.gc.ca::2ce6eaca-c495-4526-9aa6-4c06267c766e" providerId="AD" clId="Web-{C6FB6DEF-8499-5AE5-3DBB-329E06F7054A}" dt="2025-06-02T13:16:24.135" v="355"/>
        <pc:sldMkLst>
          <pc:docMk/>
          <pc:sldMk cId="672221472" sldId="256"/>
        </pc:sldMkLst>
        <pc:spChg chg="mod">
          <ac:chgData name="Powers, Eric (SSC/SPC)" userId="S::eric.powers@ssc-spc.gc.ca::2ce6eaca-c495-4526-9aa6-4c06267c766e" providerId="AD" clId="Web-{C6FB6DEF-8499-5AE5-3DBB-329E06F7054A}" dt="2025-06-02T12:31:06.793" v="25" actId="20577"/>
          <ac:spMkLst>
            <pc:docMk/>
            <pc:sldMk cId="672221472" sldId="256"/>
            <ac:spMk id="7" creationId="{A4768DCA-6C8A-FEA6-43F4-57ED79B41C7E}"/>
          </ac:spMkLst>
        </pc:spChg>
      </pc:sldChg>
      <pc:sldChg chg="del mod">
        <pc:chgData name="Powers, Eric (SSC/SPC)" userId="S::eric.powers@ssc-spc.gc.ca::2ce6eaca-c495-4526-9aa6-4c06267c766e" providerId="AD" clId="Web-{C6FB6DEF-8499-5AE5-3DBB-329E06F7054A}" dt="2025-06-02T12:36:55.283" v="70"/>
        <pc:sldMkLst>
          <pc:docMk/>
          <pc:sldMk cId="2071712716" sldId="260"/>
        </pc:sldMkLst>
      </pc:sldChg>
      <pc:sldChg chg="del mod">
        <pc:chgData name="Powers, Eric (SSC/SPC)" userId="S::eric.powers@ssc-spc.gc.ca::2ce6eaca-c495-4526-9aa6-4c06267c766e" providerId="AD" clId="Web-{C6FB6DEF-8499-5AE5-3DBB-329E06F7054A}" dt="2025-06-02T13:00:41.604" v="305"/>
        <pc:sldMkLst>
          <pc:docMk/>
          <pc:sldMk cId="3366427141" sldId="264"/>
        </pc:sldMkLst>
      </pc:sldChg>
      <pc:sldChg chg="modSp del mod">
        <pc:chgData name="Powers, Eric (SSC/SPC)" userId="S::eric.powers@ssc-spc.gc.ca::2ce6eaca-c495-4526-9aa6-4c06267c766e" providerId="AD" clId="Web-{C6FB6DEF-8499-5AE5-3DBB-329E06F7054A}" dt="2025-06-02T12:46:36.402" v="196"/>
        <pc:sldMkLst>
          <pc:docMk/>
          <pc:sldMk cId="594549050" sldId="267"/>
        </pc:sldMkLst>
        <pc:spChg chg="mod">
          <ac:chgData name="Powers, Eric (SSC/SPC)" userId="S::eric.powers@ssc-spc.gc.ca::2ce6eaca-c495-4526-9aa6-4c06267c766e" providerId="AD" clId="Web-{C6FB6DEF-8499-5AE5-3DBB-329E06F7054A}" dt="2025-06-02T12:24:07.583" v="8" actId="14100"/>
          <ac:spMkLst>
            <pc:docMk/>
            <pc:sldMk cId="594549050" sldId="267"/>
            <ac:spMk id="20" creationId="{3FA5803A-9125-9C20-8530-A3339FFB730D}"/>
          </ac:spMkLst>
        </pc:spChg>
      </pc:sldChg>
      <pc:sldChg chg="modSp del mod">
        <pc:chgData name="Powers, Eric (SSC/SPC)" userId="S::eric.powers@ssc-spc.gc.ca::2ce6eaca-c495-4526-9aa6-4c06267c766e" providerId="AD" clId="Web-{C6FB6DEF-8499-5AE5-3DBB-329E06F7054A}" dt="2025-06-02T12:42:16.789" v="145"/>
        <pc:sldMkLst>
          <pc:docMk/>
          <pc:sldMk cId="3368423337" sldId="268"/>
        </pc:sldMkLst>
        <pc:spChg chg="mod">
          <ac:chgData name="Powers, Eric (SSC/SPC)" userId="S::eric.powers@ssc-spc.gc.ca::2ce6eaca-c495-4526-9aa6-4c06267c766e" providerId="AD" clId="Web-{C6FB6DEF-8499-5AE5-3DBB-329E06F7054A}" dt="2025-06-02T12:21:11.174" v="2" actId="14100"/>
          <ac:spMkLst>
            <pc:docMk/>
            <pc:sldMk cId="3368423337" sldId="268"/>
            <ac:spMk id="19" creationId="{A08177D8-58CB-AA90-5B16-5BAB596F997E}"/>
          </ac:spMkLst>
        </pc:spChg>
      </pc:sldChg>
      <pc:sldChg chg="del mod">
        <pc:chgData name="Powers, Eric (SSC/SPC)" userId="S::eric.powers@ssc-spc.gc.ca::2ce6eaca-c495-4526-9aa6-4c06267c766e" providerId="AD" clId="Web-{C6FB6DEF-8499-5AE5-3DBB-329E06F7054A}" dt="2025-06-02T12:35:54.845" v="60"/>
        <pc:sldMkLst>
          <pc:docMk/>
          <pc:sldMk cId="2196356169" sldId="269"/>
        </pc:sldMkLst>
      </pc:sldChg>
      <pc:sldChg chg="modSp del mod">
        <pc:chgData name="Powers, Eric (SSC/SPC)" userId="S::eric.powers@ssc-spc.gc.ca::2ce6eaca-c495-4526-9aa6-4c06267c766e" providerId="AD" clId="Web-{C6FB6DEF-8499-5AE5-3DBB-329E06F7054A}" dt="2025-06-02T12:40:51.990" v="127"/>
        <pc:sldMkLst>
          <pc:docMk/>
          <pc:sldMk cId="205715809" sldId="272"/>
        </pc:sldMkLst>
        <pc:spChg chg="mod">
          <ac:chgData name="Powers, Eric (SSC/SPC)" userId="S::eric.powers@ssc-spc.gc.ca::2ce6eaca-c495-4526-9aa6-4c06267c766e" providerId="AD" clId="Web-{C6FB6DEF-8499-5AE5-3DBB-329E06F7054A}" dt="2025-06-02T12:24:42.928" v="13" actId="14100"/>
          <ac:spMkLst>
            <pc:docMk/>
            <pc:sldMk cId="205715809" sldId="272"/>
            <ac:spMk id="51" creationId="{A08177D8-58CB-AA90-5B16-5BAB596F997E}"/>
          </ac:spMkLst>
        </pc:spChg>
        <pc:picChg chg="mod">
          <ac:chgData name="Powers, Eric (SSC/SPC)" userId="S::eric.powers@ssc-spc.gc.ca::2ce6eaca-c495-4526-9aa6-4c06267c766e" providerId="AD" clId="Web-{C6FB6DEF-8499-5AE5-3DBB-329E06F7054A}" dt="2025-06-02T12:26:15.742" v="17"/>
          <ac:picMkLst>
            <pc:docMk/>
            <pc:sldMk cId="205715809" sldId="272"/>
            <ac:picMk id="35" creationId="{D61B331C-FDCB-8A94-0451-8BAD996FBC13}"/>
          </ac:picMkLst>
        </pc:picChg>
      </pc:sldChg>
      <pc:sldChg chg="addSp delSp modSp add del">
        <pc:chgData name="Powers, Eric (SSC/SPC)" userId="S::eric.powers@ssc-spc.gc.ca::2ce6eaca-c495-4526-9aa6-4c06267c766e" providerId="AD" clId="Web-{C6FB6DEF-8499-5AE5-3DBB-329E06F7054A}" dt="2025-06-02T12:35:23.110" v="59"/>
        <pc:sldMkLst>
          <pc:docMk/>
          <pc:sldMk cId="3500463589" sldId="273"/>
        </pc:sldMkLst>
        <pc:spChg chg="add del mod">
          <ac:chgData name="Powers, Eric (SSC/SPC)" userId="S::eric.powers@ssc-spc.gc.ca::2ce6eaca-c495-4526-9aa6-4c06267c766e" providerId="AD" clId="Web-{C6FB6DEF-8499-5AE5-3DBB-329E06F7054A}" dt="2025-06-02T12:34:13.578" v="49"/>
          <ac:spMkLst>
            <pc:docMk/>
            <pc:sldMk cId="3500463589" sldId="273"/>
            <ac:spMk id="3" creationId="{941F88BE-EFAE-9C33-3597-41DA3EF3FE54}"/>
          </ac:spMkLst>
        </pc:spChg>
        <pc:spChg chg="del mod">
          <ac:chgData name="Powers, Eric (SSC/SPC)" userId="S::eric.powers@ssc-spc.gc.ca::2ce6eaca-c495-4526-9aa6-4c06267c766e" providerId="AD" clId="Web-{C6FB6DEF-8499-5AE5-3DBB-329E06F7054A}" dt="2025-06-02T12:32:33.420" v="31"/>
          <ac:spMkLst>
            <pc:docMk/>
            <pc:sldMk cId="3500463589" sldId="273"/>
            <ac:spMk id="5" creationId="{E6652A4B-481C-9EED-5000-E9D54666215C}"/>
          </ac:spMkLst>
        </pc:spChg>
        <pc:spChg chg="add del mod">
          <ac:chgData name="Powers, Eric (SSC/SPC)" userId="S::eric.powers@ssc-spc.gc.ca::2ce6eaca-c495-4526-9aa6-4c06267c766e" providerId="AD" clId="Web-{C6FB6DEF-8499-5AE5-3DBB-329E06F7054A}" dt="2025-06-02T12:34:18.812" v="50"/>
          <ac:spMkLst>
            <pc:docMk/>
            <pc:sldMk cId="3500463589" sldId="273"/>
            <ac:spMk id="6" creationId="{6475E3BC-E560-9641-A198-D00B67436FF1}"/>
          </ac:spMkLst>
        </pc:spChg>
        <pc:spChg chg="add del">
          <ac:chgData name="Powers, Eric (SSC/SPC)" userId="S::eric.powers@ssc-spc.gc.ca::2ce6eaca-c495-4526-9aa6-4c06267c766e" providerId="AD" clId="Web-{C6FB6DEF-8499-5AE5-3DBB-329E06F7054A}" dt="2025-06-02T12:34:06.359" v="47"/>
          <ac:spMkLst>
            <pc:docMk/>
            <pc:sldMk cId="3500463589" sldId="273"/>
            <ac:spMk id="10" creationId="{62E36661-B504-47DE-7BD2-111273327795}"/>
          </ac:spMkLst>
        </pc:spChg>
        <pc:spChg chg="del mod">
          <ac:chgData name="Powers, Eric (SSC/SPC)" userId="S::eric.powers@ssc-spc.gc.ca::2ce6eaca-c495-4526-9aa6-4c06267c766e" providerId="AD" clId="Web-{C6FB6DEF-8499-5AE5-3DBB-329E06F7054A}" dt="2025-06-02T12:32:40.295" v="32"/>
          <ac:spMkLst>
            <pc:docMk/>
            <pc:sldMk cId="3500463589" sldId="273"/>
            <ac:spMk id="13" creationId="{82EC4E4B-5594-9E40-0DC3-5446212743EA}"/>
          </ac:spMkLst>
        </pc:spChg>
        <pc:spChg chg="add del">
          <ac:chgData name="Powers, Eric (SSC/SPC)" userId="S::eric.powers@ssc-spc.gc.ca::2ce6eaca-c495-4526-9aa6-4c06267c766e" providerId="AD" clId="Web-{C6FB6DEF-8499-5AE5-3DBB-329E06F7054A}" dt="2025-06-02T12:34:06.359" v="43"/>
          <ac:spMkLst>
            <pc:docMk/>
            <pc:sldMk cId="3500463589" sldId="273"/>
            <ac:spMk id="20" creationId="{7C9742C1-560D-9711-3F3B-BCAE85B2DCAC}"/>
          </ac:spMkLst>
        </pc:spChg>
        <pc:spChg chg="add del">
          <ac:chgData name="Powers, Eric (SSC/SPC)" userId="S::eric.powers@ssc-spc.gc.ca::2ce6eaca-c495-4526-9aa6-4c06267c766e" providerId="AD" clId="Web-{C6FB6DEF-8499-5AE5-3DBB-329E06F7054A}" dt="2025-06-02T12:34:06.359" v="42"/>
          <ac:spMkLst>
            <pc:docMk/>
            <pc:sldMk cId="3500463589" sldId="273"/>
            <ac:spMk id="22" creationId="{C583FCC7-5D1B-DBC8-132C-75A72E615BFD}"/>
          </ac:spMkLst>
        </pc:spChg>
        <pc:spChg chg="add del">
          <ac:chgData name="Powers, Eric (SSC/SPC)" userId="S::eric.powers@ssc-spc.gc.ca::2ce6eaca-c495-4526-9aa6-4c06267c766e" providerId="AD" clId="Web-{C6FB6DEF-8499-5AE5-3DBB-329E06F7054A}" dt="2025-06-02T12:34:06.359" v="41"/>
          <ac:spMkLst>
            <pc:docMk/>
            <pc:sldMk cId="3500463589" sldId="273"/>
            <ac:spMk id="24" creationId="{24B397A1-9278-76DC-069B-7E83E0FF9795}"/>
          </ac:spMkLst>
        </pc:spChg>
        <pc:spChg chg="add">
          <ac:chgData name="Powers, Eric (SSC/SPC)" userId="S::eric.powers@ssc-spc.gc.ca::2ce6eaca-c495-4526-9aa6-4c06267c766e" providerId="AD" clId="Web-{C6FB6DEF-8499-5AE5-3DBB-329E06F7054A}" dt="2025-06-02T12:35:22.954" v="53"/>
          <ac:spMkLst>
            <pc:docMk/>
            <pc:sldMk cId="3500463589" sldId="273"/>
            <ac:spMk id="28" creationId="{BFE4EF05-18E2-BFE9-AFE9-B6EB3535B7CC}"/>
          </ac:spMkLst>
        </pc:spChg>
        <pc:spChg chg="add">
          <ac:chgData name="Powers, Eric (SSC/SPC)" userId="S::eric.powers@ssc-spc.gc.ca::2ce6eaca-c495-4526-9aa6-4c06267c766e" providerId="AD" clId="Web-{C6FB6DEF-8499-5AE5-3DBB-329E06F7054A}" dt="2025-06-02T12:35:23.094" v="57"/>
          <ac:spMkLst>
            <pc:docMk/>
            <pc:sldMk cId="3500463589" sldId="273"/>
            <ac:spMk id="36" creationId="{1BD7F54B-0F58-12E4-CD37-7288982F61D9}"/>
          </ac:spMkLst>
        </pc:spChg>
        <pc:spChg chg="add">
          <ac:chgData name="Powers, Eric (SSC/SPC)" userId="S::eric.powers@ssc-spc.gc.ca::2ce6eaca-c495-4526-9aa6-4c06267c766e" providerId="AD" clId="Web-{C6FB6DEF-8499-5AE5-3DBB-329E06F7054A}" dt="2025-06-02T12:35:23.110" v="58"/>
          <ac:spMkLst>
            <pc:docMk/>
            <pc:sldMk cId="3500463589" sldId="273"/>
            <ac:spMk id="38" creationId="{8EC160B3-2F69-168A-ACC3-4C3C7368A82E}"/>
          </ac:spMkLst>
        </pc:spChg>
        <pc:spChg chg="add">
          <ac:chgData name="Powers, Eric (SSC/SPC)" userId="S::eric.powers@ssc-spc.gc.ca::2ce6eaca-c495-4526-9aa6-4c06267c766e" providerId="AD" clId="Web-{C6FB6DEF-8499-5AE5-3DBB-329E06F7054A}" dt="2025-06-02T12:35:23.110" v="59"/>
          <ac:spMkLst>
            <pc:docMk/>
            <pc:sldMk cId="3500463589" sldId="273"/>
            <ac:spMk id="40" creationId="{04892771-61D3-ACA4-4588-70E5AE4992CB}"/>
          </ac:spMkLst>
        </pc:spChg>
        <pc:picChg chg="add del">
          <ac:chgData name="Powers, Eric (SSC/SPC)" userId="S::eric.powers@ssc-spc.gc.ca::2ce6eaca-c495-4526-9aa6-4c06267c766e" providerId="AD" clId="Web-{C6FB6DEF-8499-5AE5-3DBB-329E06F7054A}" dt="2025-06-02T12:34:06.359" v="48"/>
          <ac:picMkLst>
            <pc:docMk/>
            <pc:sldMk cId="3500463589" sldId="273"/>
            <ac:picMk id="8" creationId="{62F756DC-F535-BFB1-2258-73D223F49982}"/>
          </ac:picMkLst>
        </pc:picChg>
        <pc:picChg chg="del">
          <ac:chgData name="Powers, Eric (SSC/SPC)" userId="S::eric.powers@ssc-spc.gc.ca::2ce6eaca-c495-4526-9aa6-4c06267c766e" providerId="AD" clId="Web-{C6FB6DEF-8499-5AE5-3DBB-329E06F7054A}" dt="2025-06-02T12:32:14.888" v="27"/>
          <ac:picMkLst>
            <pc:docMk/>
            <pc:sldMk cId="3500463589" sldId="273"/>
            <ac:picMk id="12" creationId="{D13BEE51-A1EE-7BC3-FF5E-3C9426E90C33}"/>
          </ac:picMkLst>
        </pc:picChg>
        <pc:picChg chg="add del">
          <ac:chgData name="Powers, Eric (SSC/SPC)" userId="S::eric.powers@ssc-spc.gc.ca::2ce6eaca-c495-4526-9aa6-4c06267c766e" providerId="AD" clId="Web-{C6FB6DEF-8499-5AE5-3DBB-329E06F7054A}" dt="2025-06-02T12:34:06.359" v="46"/>
          <ac:picMkLst>
            <pc:docMk/>
            <pc:sldMk cId="3500463589" sldId="273"/>
            <ac:picMk id="14" creationId="{E4ACD3B6-AC09-2A6A-EBB4-9642037B7A08}"/>
          </ac:picMkLst>
        </pc:picChg>
        <pc:picChg chg="add del">
          <ac:chgData name="Powers, Eric (SSC/SPC)" userId="S::eric.powers@ssc-spc.gc.ca::2ce6eaca-c495-4526-9aa6-4c06267c766e" providerId="AD" clId="Web-{C6FB6DEF-8499-5AE5-3DBB-329E06F7054A}" dt="2025-06-02T12:34:06.359" v="45"/>
          <ac:picMkLst>
            <pc:docMk/>
            <pc:sldMk cId="3500463589" sldId="273"/>
            <ac:picMk id="16" creationId="{CDE1C66B-31FE-12D0-E8A0-09C46E808190}"/>
          </ac:picMkLst>
        </pc:picChg>
        <pc:picChg chg="add del">
          <ac:chgData name="Powers, Eric (SSC/SPC)" userId="S::eric.powers@ssc-spc.gc.ca::2ce6eaca-c495-4526-9aa6-4c06267c766e" providerId="AD" clId="Web-{C6FB6DEF-8499-5AE5-3DBB-329E06F7054A}" dt="2025-06-02T12:34:06.359" v="44"/>
          <ac:picMkLst>
            <pc:docMk/>
            <pc:sldMk cId="3500463589" sldId="273"/>
            <ac:picMk id="18" creationId="{5EB7E015-8BA4-0D7B-6691-542C4CCDC5C6}"/>
          </ac:picMkLst>
        </pc:picChg>
        <pc:picChg chg="add">
          <ac:chgData name="Powers, Eric (SSC/SPC)" userId="S::eric.powers@ssc-spc.gc.ca::2ce6eaca-c495-4526-9aa6-4c06267c766e" providerId="AD" clId="Web-{C6FB6DEF-8499-5AE5-3DBB-329E06F7054A}" dt="2025-06-02T12:35:22.938" v="52"/>
          <ac:picMkLst>
            <pc:docMk/>
            <pc:sldMk cId="3500463589" sldId="273"/>
            <ac:picMk id="26" creationId="{A44C4707-7832-9AEF-9EA4-F9E578414B4A}"/>
          </ac:picMkLst>
        </pc:picChg>
        <pc:picChg chg="add">
          <ac:chgData name="Powers, Eric (SSC/SPC)" userId="S::eric.powers@ssc-spc.gc.ca::2ce6eaca-c495-4526-9aa6-4c06267c766e" providerId="AD" clId="Web-{C6FB6DEF-8499-5AE5-3DBB-329E06F7054A}" dt="2025-06-02T12:35:23.001" v="54"/>
          <ac:picMkLst>
            <pc:docMk/>
            <pc:sldMk cId="3500463589" sldId="273"/>
            <ac:picMk id="30" creationId="{318341AE-B0CB-D1A1-7D32-9CB26D9D8A06}"/>
          </ac:picMkLst>
        </pc:picChg>
        <pc:picChg chg="add">
          <ac:chgData name="Powers, Eric (SSC/SPC)" userId="S::eric.powers@ssc-spc.gc.ca::2ce6eaca-c495-4526-9aa6-4c06267c766e" providerId="AD" clId="Web-{C6FB6DEF-8499-5AE5-3DBB-329E06F7054A}" dt="2025-06-02T12:35:23.032" v="55"/>
          <ac:picMkLst>
            <pc:docMk/>
            <pc:sldMk cId="3500463589" sldId="273"/>
            <ac:picMk id="32" creationId="{C622E645-6490-DE43-30F6-A914F3248A6A}"/>
          </ac:picMkLst>
        </pc:picChg>
        <pc:picChg chg="add">
          <ac:chgData name="Powers, Eric (SSC/SPC)" userId="S::eric.powers@ssc-spc.gc.ca::2ce6eaca-c495-4526-9aa6-4c06267c766e" providerId="AD" clId="Web-{C6FB6DEF-8499-5AE5-3DBB-329E06F7054A}" dt="2025-06-02T12:35:23.079" v="56"/>
          <ac:picMkLst>
            <pc:docMk/>
            <pc:sldMk cId="3500463589" sldId="273"/>
            <ac:picMk id="34" creationId="{BD6BB9B0-1096-B25A-37B4-92025A9D5862}"/>
          </ac:picMkLst>
        </pc:picChg>
      </pc:sldChg>
      <pc:sldChg chg="del mod">
        <pc:chgData name="Powers, Eric (SSC/SPC)" userId="S::eric.powers@ssc-spc.gc.ca::2ce6eaca-c495-4526-9aa6-4c06267c766e" providerId="AD" clId="Web-{C6FB6DEF-8499-5AE5-3DBB-329E06F7054A}" dt="2025-06-02T12:49:51.718" v="223"/>
        <pc:sldMkLst>
          <pc:docMk/>
          <pc:sldMk cId="241705869" sldId="276"/>
        </pc:sldMkLst>
      </pc:sldChg>
      <pc:sldChg chg="del mod">
        <pc:chgData name="Powers, Eric (SSC/SPC)" userId="S::eric.powers@ssc-spc.gc.ca::2ce6eaca-c495-4526-9aa6-4c06267c766e" providerId="AD" clId="Web-{C6FB6DEF-8499-5AE5-3DBB-329E06F7054A}" dt="2025-06-02T12:47:37.434" v="205"/>
        <pc:sldMkLst>
          <pc:docMk/>
          <pc:sldMk cId="1177650383" sldId="314"/>
        </pc:sldMkLst>
      </pc:sldChg>
      <pc:sldChg chg="mod">
        <pc:chgData name="Powers, Eric (SSC/SPC)" userId="S::eric.powers@ssc-spc.gc.ca::2ce6eaca-c495-4526-9aa6-4c06267c766e" providerId="AD" clId="Web-{C6FB6DEF-8499-5AE5-3DBB-329E06F7054A}" dt="2025-06-02T12:22:56.254" v="6"/>
        <pc:sldMkLst>
          <pc:docMk/>
          <pc:sldMk cId="2917298239" sldId="315"/>
        </pc:sldMkLst>
      </pc:sldChg>
      <pc:sldChg chg="del mod">
        <pc:chgData name="Powers, Eric (SSC/SPC)" userId="S::eric.powers@ssc-spc.gc.ca::2ce6eaca-c495-4526-9aa6-4c06267c766e" providerId="AD" clId="Web-{C6FB6DEF-8499-5AE5-3DBB-329E06F7054A}" dt="2025-06-02T13:16:29.525" v="356"/>
        <pc:sldMkLst>
          <pc:docMk/>
          <pc:sldMk cId="1882736781" sldId="316"/>
        </pc:sldMkLst>
      </pc:sldChg>
      <pc:sldChg chg="del mod">
        <pc:chgData name="Powers, Eric (SSC/SPC)" userId="S::eric.powers@ssc-spc.gc.ca::2ce6eaca-c495-4526-9aa6-4c06267c766e" providerId="AD" clId="Web-{C6FB6DEF-8499-5AE5-3DBB-329E06F7054A}" dt="2025-06-02T12:50:42.328" v="241"/>
        <pc:sldMkLst>
          <pc:docMk/>
          <pc:sldMk cId="436252601" sldId="318"/>
        </pc:sldMkLst>
      </pc:sldChg>
      <pc:sldChg chg="add del replId">
        <pc:chgData name="Powers, Eric (SSC/SPC)" userId="S::eric.powers@ssc-spc.gc.ca::2ce6eaca-c495-4526-9aa6-4c06267c766e" providerId="AD" clId="Web-{C6FB6DEF-8499-5AE5-3DBB-329E06F7054A}" dt="2025-06-02T13:18:14.808" v="366"/>
        <pc:sldMkLst>
          <pc:docMk/>
          <pc:sldMk cId="4279322420" sldId="319"/>
        </pc:sldMkLst>
      </pc:sldChg>
      <pc:sldChg chg="addSp add replId">
        <pc:chgData name="Powers, Eric (SSC/SPC)" userId="S::eric.powers@ssc-spc.gc.ca::2ce6eaca-c495-4526-9aa6-4c06267c766e" providerId="AD" clId="Web-{C6FB6DEF-8499-5AE5-3DBB-329E06F7054A}" dt="2025-06-02T12:36:31.127" v="69"/>
        <pc:sldMkLst>
          <pc:docMk/>
          <pc:sldMk cId="570948351" sldId="320"/>
        </pc:sldMkLst>
        <pc:picChg chg="add">
          <ac:chgData name="Powers, Eric (SSC/SPC)" userId="S::eric.powers@ssc-spc.gc.ca::2ce6eaca-c495-4526-9aa6-4c06267c766e" providerId="AD" clId="Web-{C6FB6DEF-8499-5AE5-3DBB-329E06F7054A}" dt="2025-06-02T12:36:30.861" v="62"/>
          <ac:picMkLst>
            <pc:docMk/>
            <pc:sldMk cId="570948351" sldId="320"/>
            <ac:picMk id="3" creationId="{F29D5986-FC93-BF8D-6B37-2D19F99F6BA6}"/>
          </ac:picMkLst>
        </pc:picChg>
        <pc:picChg chg="add">
          <ac:chgData name="Powers, Eric (SSC/SPC)" userId="S::eric.powers@ssc-spc.gc.ca::2ce6eaca-c495-4526-9aa6-4c06267c766e" providerId="AD" clId="Web-{C6FB6DEF-8499-5AE5-3DBB-329E06F7054A}" dt="2025-06-02T12:36:30.892" v="63"/>
          <ac:picMkLst>
            <pc:docMk/>
            <pc:sldMk cId="570948351" sldId="320"/>
            <ac:picMk id="5" creationId="{276449DE-8439-D7C4-8A10-9954B35348AC}"/>
          </ac:picMkLst>
        </pc:picChg>
        <pc:picChg chg="add">
          <ac:chgData name="Powers, Eric (SSC/SPC)" userId="S::eric.powers@ssc-spc.gc.ca::2ce6eaca-c495-4526-9aa6-4c06267c766e" providerId="AD" clId="Web-{C6FB6DEF-8499-5AE5-3DBB-329E06F7054A}" dt="2025-06-02T12:36:30.924" v="64"/>
          <ac:picMkLst>
            <pc:docMk/>
            <pc:sldMk cId="570948351" sldId="320"/>
            <ac:picMk id="7" creationId="{AFB6D521-B546-070D-F99F-CC6601B1A612}"/>
          </ac:picMkLst>
        </pc:picChg>
        <pc:picChg chg="add">
          <ac:chgData name="Powers, Eric (SSC/SPC)" userId="S::eric.powers@ssc-spc.gc.ca::2ce6eaca-c495-4526-9aa6-4c06267c766e" providerId="AD" clId="Web-{C6FB6DEF-8499-5AE5-3DBB-329E06F7054A}" dt="2025-06-02T12:36:30.955" v="65"/>
          <ac:picMkLst>
            <pc:docMk/>
            <pc:sldMk cId="570948351" sldId="320"/>
            <ac:picMk id="9" creationId="{A640BE94-3079-AFAE-CFD0-55876F6BB13C}"/>
          </ac:picMkLst>
        </pc:picChg>
        <pc:picChg chg="add">
          <ac:chgData name="Powers, Eric (SSC/SPC)" userId="S::eric.powers@ssc-spc.gc.ca::2ce6eaca-c495-4526-9aa6-4c06267c766e" providerId="AD" clId="Web-{C6FB6DEF-8499-5AE5-3DBB-329E06F7054A}" dt="2025-06-02T12:36:31.002" v="66"/>
          <ac:picMkLst>
            <pc:docMk/>
            <pc:sldMk cId="570948351" sldId="320"/>
            <ac:picMk id="11" creationId="{F7A92836-B7DD-CA9E-B94D-9D5CDC24D8F1}"/>
          </ac:picMkLst>
        </pc:picChg>
        <pc:picChg chg="add">
          <ac:chgData name="Powers, Eric (SSC/SPC)" userId="S::eric.powers@ssc-spc.gc.ca::2ce6eaca-c495-4526-9aa6-4c06267c766e" providerId="AD" clId="Web-{C6FB6DEF-8499-5AE5-3DBB-329E06F7054A}" dt="2025-06-02T12:36:31.049" v="67"/>
          <ac:picMkLst>
            <pc:docMk/>
            <pc:sldMk cId="570948351" sldId="320"/>
            <ac:picMk id="13" creationId="{5EFB9976-7E6D-34B5-3C8A-D3592F1CF2E0}"/>
          </ac:picMkLst>
        </pc:picChg>
        <pc:picChg chg="add">
          <ac:chgData name="Powers, Eric (SSC/SPC)" userId="S::eric.powers@ssc-spc.gc.ca::2ce6eaca-c495-4526-9aa6-4c06267c766e" providerId="AD" clId="Web-{C6FB6DEF-8499-5AE5-3DBB-329E06F7054A}" dt="2025-06-02T12:36:31.095" v="68"/>
          <ac:picMkLst>
            <pc:docMk/>
            <pc:sldMk cId="570948351" sldId="320"/>
            <ac:picMk id="15" creationId="{2E2EE293-56F9-8E4D-0170-E1838BF8708E}"/>
          </ac:picMkLst>
        </pc:picChg>
        <pc:picChg chg="add">
          <ac:chgData name="Powers, Eric (SSC/SPC)" userId="S::eric.powers@ssc-spc.gc.ca::2ce6eaca-c495-4526-9aa6-4c06267c766e" providerId="AD" clId="Web-{C6FB6DEF-8499-5AE5-3DBB-329E06F7054A}" dt="2025-06-02T12:36:31.127" v="69"/>
          <ac:picMkLst>
            <pc:docMk/>
            <pc:sldMk cId="570948351" sldId="320"/>
            <ac:picMk id="17" creationId="{453B9BE5-3519-98CC-05DC-59C04D80AEB1}"/>
          </ac:picMkLst>
        </pc:picChg>
      </pc:sldChg>
      <pc:sldChg chg="addSp delSp modSp add replId">
        <pc:chgData name="Powers, Eric (SSC/SPC)" userId="S::eric.powers@ssc-spc.gc.ca::2ce6eaca-c495-4526-9aa6-4c06267c766e" providerId="AD" clId="Web-{C6FB6DEF-8499-5AE5-3DBB-329E06F7054A}" dt="2025-06-02T12:40:33.506" v="126"/>
        <pc:sldMkLst>
          <pc:docMk/>
          <pc:sldMk cId="2077484249" sldId="321"/>
        </pc:sldMkLst>
        <pc:spChg chg="add del">
          <ac:chgData name="Powers, Eric (SSC/SPC)" userId="S::eric.powers@ssc-spc.gc.ca::2ce6eaca-c495-4526-9aa6-4c06267c766e" providerId="AD" clId="Web-{C6FB6DEF-8499-5AE5-3DBB-329E06F7054A}" dt="2025-06-02T12:38:41.973" v="74"/>
          <ac:spMkLst>
            <pc:docMk/>
            <pc:sldMk cId="2077484249" sldId="321"/>
            <ac:spMk id="3" creationId="{F7656408-BA03-6158-CED3-53F559535410}"/>
          </ac:spMkLst>
        </pc:spChg>
        <pc:spChg chg="add del">
          <ac:chgData name="Powers, Eric (SSC/SPC)" userId="S::eric.powers@ssc-spc.gc.ca::2ce6eaca-c495-4526-9aa6-4c06267c766e" providerId="AD" clId="Web-{C6FB6DEF-8499-5AE5-3DBB-329E06F7054A}" dt="2025-06-02T12:38:45.660" v="75"/>
          <ac:spMkLst>
            <pc:docMk/>
            <pc:sldMk cId="2077484249" sldId="321"/>
            <ac:spMk id="5" creationId="{20698365-4DC3-00F7-A45C-EBABBB58D966}"/>
          </ac:spMkLst>
        </pc:spChg>
        <pc:spChg chg="add del">
          <ac:chgData name="Powers, Eric (SSC/SPC)" userId="S::eric.powers@ssc-spc.gc.ca::2ce6eaca-c495-4526-9aa6-4c06267c766e" providerId="AD" clId="Web-{C6FB6DEF-8499-5AE5-3DBB-329E06F7054A}" dt="2025-06-02T12:40:03.833" v="91"/>
          <ac:spMkLst>
            <pc:docMk/>
            <pc:sldMk cId="2077484249" sldId="321"/>
            <ac:spMk id="7" creationId="{D081ACEF-4C36-ECC4-EA18-369FECCCA5DF}"/>
          </ac:spMkLst>
        </pc:spChg>
        <pc:spChg chg="add del mod">
          <ac:chgData name="Powers, Eric (SSC/SPC)" userId="S::eric.powers@ssc-spc.gc.ca::2ce6eaca-c495-4526-9aa6-4c06267c766e" providerId="AD" clId="Web-{C6FB6DEF-8499-5AE5-3DBB-329E06F7054A}" dt="2025-06-02T12:40:29.068" v="110"/>
          <ac:spMkLst>
            <pc:docMk/>
            <pc:sldMk cId="2077484249" sldId="321"/>
            <ac:spMk id="21" creationId="{4586A5A3-D9D4-8598-89DC-99AA53DA2E29}"/>
          </ac:spMkLst>
        </pc:spChg>
        <pc:spChg chg="add del mod">
          <ac:chgData name="Powers, Eric (SSC/SPC)" userId="S::eric.powers@ssc-spc.gc.ca::2ce6eaca-c495-4526-9aa6-4c06267c766e" providerId="AD" clId="Web-{C6FB6DEF-8499-5AE5-3DBB-329E06F7054A}" dt="2025-06-02T12:40:09.568" v="94"/>
          <ac:spMkLst>
            <pc:docMk/>
            <pc:sldMk cId="2077484249" sldId="321"/>
            <ac:spMk id="23" creationId="{37778DE0-A91A-E750-BDF3-5D779CA42297}"/>
          </ac:spMkLst>
        </pc:spChg>
        <pc:spChg chg="add del mod">
          <ac:chgData name="Powers, Eric (SSC/SPC)" userId="S::eric.powers@ssc-spc.gc.ca::2ce6eaca-c495-4526-9aa6-4c06267c766e" providerId="AD" clId="Web-{C6FB6DEF-8499-5AE5-3DBB-329E06F7054A}" dt="2025-06-02T12:40:13.302" v="97"/>
          <ac:spMkLst>
            <pc:docMk/>
            <pc:sldMk cId="2077484249" sldId="321"/>
            <ac:spMk id="25" creationId="{74468FA5-775A-2247-53FD-BA63321E691E}"/>
          </ac:spMkLst>
        </pc:spChg>
        <pc:spChg chg="add del">
          <ac:chgData name="Powers, Eric (SSC/SPC)" userId="S::eric.powers@ssc-spc.gc.ca::2ce6eaca-c495-4526-9aa6-4c06267c766e" providerId="AD" clId="Web-{C6FB6DEF-8499-5AE5-3DBB-329E06F7054A}" dt="2025-06-02T12:40:16.271" v="98"/>
          <ac:spMkLst>
            <pc:docMk/>
            <pc:sldMk cId="2077484249" sldId="321"/>
            <ac:spMk id="27" creationId="{42F21C15-9876-DFA7-9B2F-B4BEAD978F85}"/>
          </ac:spMkLst>
        </pc:spChg>
        <pc:spChg chg="add del">
          <ac:chgData name="Powers, Eric (SSC/SPC)" userId="S::eric.powers@ssc-spc.gc.ca::2ce6eaca-c495-4526-9aa6-4c06267c766e" providerId="AD" clId="Web-{C6FB6DEF-8499-5AE5-3DBB-329E06F7054A}" dt="2025-06-02T12:40:18.458" v="99"/>
          <ac:spMkLst>
            <pc:docMk/>
            <pc:sldMk cId="2077484249" sldId="321"/>
            <ac:spMk id="29" creationId="{D36086FA-FD60-B9FB-E50C-C63C5295855E}"/>
          </ac:spMkLst>
        </pc:spChg>
        <pc:spChg chg="add">
          <ac:chgData name="Powers, Eric (SSC/SPC)" userId="S::eric.powers@ssc-spc.gc.ca::2ce6eaca-c495-4526-9aa6-4c06267c766e" providerId="AD" clId="Web-{C6FB6DEF-8499-5AE5-3DBB-329E06F7054A}" dt="2025-06-02T12:40:33.271" v="111"/>
          <ac:spMkLst>
            <pc:docMk/>
            <pc:sldMk cId="2077484249" sldId="321"/>
            <ac:spMk id="37" creationId="{5D2956E9-366B-A79B-B9A3-10CC0E55AFA3}"/>
          </ac:spMkLst>
        </pc:spChg>
        <pc:spChg chg="add">
          <ac:chgData name="Powers, Eric (SSC/SPC)" userId="S::eric.powers@ssc-spc.gc.ca::2ce6eaca-c495-4526-9aa6-4c06267c766e" providerId="AD" clId="Web-{C6FB6DEF-8499-5AE5-3DBB-329E06F7054A}" dt="2025-06-02T12:40:33.287" v="112"/>
          <ac:spMkLst>
            <pc:docMk/>
            <pc:sldMk cId="2077484249" sldId="321"/>
            <ac:spMk id="39" creationId="{741DF89E-AA4F-9511-1C9E-1883C3195780}"/>
          </ac:spMkLst>
        </pc:spChg>
        <pc:spChg chg="add">
          <ac:chgData name="Powers, Eric (SSC/SPC)" userId="S::eric.powers@ssc-spc.gc.ca::2ce6eaca-c495-4526-9aa6-4c06267c766e" providerId="AD" clId="Web-{C6FB6DEF-8499-5AE5-3DBB-329E06F7054A}" dt="2025-06-02T12:40:33.412" v="119"/>
          <ac:spMkLst>
            <pc:docMk/>
            <pc:sldMk cId="2077484249" sldId="321"/>
            <ac:spMk id="53" creationId="{5DF3CD90-721F-042E-3A1F-0839B6D5E312}"/>
          </ac:spMkLst>
        </pc:spChg>
        <pc:spChg chg="add">
          <ac:chgData name="Powers, Eric (SSC/SPC)" userId="S::eric.powers@ssc-spc.gc.ca::2ce6eaca-c495-4526-9aa6-4c06267c766e" providerId="AD" clId="Web-{C6FB6DEF-8499-5AE5-3DBB-329E06F7054A}" dt="2025-06-02T12:40:33.412" v="120"/>
          <ac:spMkLst>
            <pc:docMk/>
            <pc:sldMk cId="2077484249" sldId="321"/>
            <ac:spMk id="55" creationId="{5F2150D0-C72E-38A9-A255-3C514B98D5CD}"/>
          </ac:spMkLst>
        </pc:spChg>
        <pc:spChg chg="add">
          <ac:chgData name="Powers, Eric (SSC/SPC)" userId="S::eric.powers@ssc-spc.gc.ca::2ce6eaca-c495-4526-9aa6-4c06267c766e" providerId="AD" clId="Web-{C6FB6DEF-8499-5AE5-3DBB-329E06F7054A}" dt="2025-06-02T12:40:33.427" v="121"/>
          <ac:spMkLst>
            <pc:docMk/>
            <pc:sldMk cId="2077484249" sldId="321"/>
            <ac:spMk id="57" creationId="{0C85E35E-1A8C-AAD1-C372-463425A8ED7A}"/>
          </ac:spMkLst>
        </pc:spChg>
        <pc:spChg chg="add">
          <ac:chgData name="Powers, Eric (SSC/SPC)" userId="S::eric.powers@ssc-spc.gc.ca::2ce6eaca-c495-4526-9aa6-4c06267c766e" providerId="AD" clId="Web-{C6FB6DEF-8499-5AE5-3DBB-329E06F7054A}" dt="2025-06-02T12:40:33.443" v="122"/>
          <ac:spMkLst>
            <pc:docMk/>
            <pc:sldMk cId="2077484249" sldId="321"/>
            <ac:spMk id="59" creationId="{95693E08-3CD7-2AB2-0D99-887ED98B4646}"/>
          </ac:spMkLst>
        </pc:spChg>
        <pc:spChg chg="add">
          <ac:chgData name="Powers, Eric (SSC/SPC)" userId="S::eric.powers@ssc-spc.gc.ca::2ce6eaca-c495-4526-9aa6-4c06267c766e" providerId="AD" clId="Web-{C6FB6DEF-8499-5AE5-3DBB-329E06F7054A}" dt="2025-06-02T12:40:33.459" v="123"/>
          <ac:spMkLst>
            <pc:docMk/>
            <pc:sldMk cId="2077484249" sldId="321"/>
            <ac:spMk id="61" creationId="{30611BA3-A378-3C07-AF26-14A1510F7E88}"/>
          </ac:spMkLst>
        </pc:spChg>
        <pc:picChg chg="add del">
          <ac:chgData name="Powers, Eric (SSC/SPC)" userId="S::eric.powers@ssc-spc.gc.ca::2ce6eaca-c495-4526-9aa6-4c06267c766e" providerId="AD" clId="Web-{C6FB6DEF-8499-5AE5-3DBB-329E06F7054A}" dt="2025-06-02T12:40:23.771" v="104"/>
          <ac:picMkLst>
            <pc:docMk/>
            <pc:sldMk cId="2077484249" sldId="321"/>
            <ac:picMk id="9" creationId="{65B00A7D-CD4A-78D8-73E2-BD96647EAD98}"/>
          </ac:picMkLst>
        </pc:picChg>
        <pc:picChg chg="add del">
          <ac:chgData name="Powers, Eric (SSC/SPC)" userId="S::eric.powers@ssc-spc.gc.ca::2ce6eaca-c495-4526-9aa6-4c06267c766e" providerId="AD" clId="Web-{C6FB6DEF-8499-5AE5-3DBB-329E06F7054A}" dt="2025-06-02T12:40:24.396" v="105"/>
          <ac:picMkLst>
            <pc:docMk/>
            <pc:sldMk cId="2077484249" sldId="321"/>
            <ac:picMk id="11" creationId="{E82E3781-4F95-1AFE-D61D-63A48DCFD2AE}"/>
          </ac:picMkLst>
        </pc:picChg>
        <pc:picChg chg="add del">
          <ac:chgData name="Powers, Eric (SSC/SPC)" userId="S::eric.powers@ssc-spc.gc.ca::2ce6eaca-c495-4526-9aa6-4c06267c766e" providerId="AD" clId="Web-{C6FB6DEF-8499-5AE5-3DBB-329E06F7054A}" dt="2025-06-02T12:40:24.959" v="106"/>
          <ac:picMkLst>
            <pc:docMk/>
            <pc:sldMk cId="2077484249" sldId="321"/>
            <ac:picMk id="13" creationId="{73D828FB-C290-F39E-7538-CE24EF37040B}"/>
          </ac:picMkLst>
        </pc:picChg>
        <pc:picChg chg="add del">
          <ac:chgData name="Powers, Eric (SSC/SPC)" userId="S::eric.powers@ssc-spc.gc.ca::2ce6eaca-c495-4526-9aa6-4c06267c766e" providerId="AD" clId="Web-{C6FB6DEF-8499-5AE5-3DBB-329E06F7054A}" dt="2025-06-02T12:40:26.302" v="108"/>
          <ac:picMkLst>
            <pc:docMk/>
            <pc:sldMk cId="2077484249" sldId="321"/>
            <ac:picMk id="15" creationId="{E417140D-970E-4E2C-8E1D-29345DB6B38E}"/>
          </ac:picMkLst>
        </pc:picChg>
        <pc:picChg chg="add del">
          <ac:chgData name="Powers, Eric (SSC/SPC)" userId="S::eric.powers@ssc-spc.gc.ca::2ce6eaca-c495-4526-9aa6-4c06267c766e" providerId="AD" clId="Web-{C6FB6DEF-8499-5AE5-3DBB-329E06F7054A}" dt="2025-06-02T12:40:25.677" v="107"/>
          <ac:picMkLst>
            <pc:docMk/>
            <pc:sldMk cId="2077484249" sldId="321"/>
            <ac:picMk id="17" creationId="{EE958236-D696-C2A0-29C8-A12F40C818C7}"/>
          </ac:picMkLst>
        </pc:picChg>
        <pc:picChg chg="add del">
          <ac:chgData name="Powers, Eric (SSC/SPC)" userId="S::eric.powers@ssc-spc.gc.ca::2ce6eaca-c495-4526-9aa6-4c06267c766e" providerId="AD" clId="Web-{C6FB6DEF-8499-5AE5-3DBB-329E06F7054A}" dt="2025-06-02T12:40:26.959" v="109"/>
          <ac:picMkLst>
            <pc:docMk/>
            <pc:sldMk cId="2077484249" sldId="321"/>
            <ac:picMk id="19" creationId="{21FF8320-029F-D315-60F1-E755E5B63A07}"/>
          </ac:picMkLst>
        </pc:picChg>
        <pc:picChg chg="add">
          <ac:chgData name="Powers, Eric (SSC/SPC)" userId="S::eric.powers@ssc-spc.gc.ca::2ce6eaca-c495-4526-9aa6-4c06267c766e" providerId="AD" clId="Web-{C6FB6DEF-8499-5AE5-3DBB-329E06F7054A}" dt="2025-06-02T12:40:33.302" v="113"/>
          <ac:picMkLst>
            <pc:docMk/>
            <pc:sldMk cId="2077484249" sldId="321"/>
            <ac:picMk id="41" creationId="{40454798-71FD-8623-1A7F-8BE6A4DADD22}"/>
          </ac:picMkLst>
        </pc:picChg>
        <pc:picChg chg="add">
          <ac:chgData name="Powers, Eric (SSC/SPC)" userId="S::eric.powers@ssc-spc.gc.ca::2ce6eaca-c495-4526-9aa6-4c06267c766e" providerId="AD" clId="Web-{C6FB6DEF-8499-5AE5-3DBB-329E06F7054A}" dt="2025-06-02T12:40:33.318" v="114"/>
          <ac:picMkLst>
            <pc:docMk/>
            <pc:sldMk cId="2077484249" sldId="321"/>
            <ac:picMk id="43" creationId="{77FA7E06-ADDC-D16B-1990-1BAD363B1B08}"/>
          </ac:picMkLst>
        </pc:picChg>
        <pc:picChg chg="add">
          <ac:chgData name="Powers, Eric (SSC/SPC)" userId="S::eric.powers@ssc-spc.gc.ca::2ce6eaca-c495-4526-9aa6-4c06267c766e" providerId="AD" clId="Web-{C6FB6DEF-8499-5AE5-3DBB-329E06F7054A}" dt="2025-06-02T12:40:33.318" v="115"/>
          <ac:picMkLst>
            <pc:docMk/>
            <pc:sldMk cId="2077484249" sldId="321"/>
            <ac:picMk id="45" creationId="{BB8F7DD5-80F8-6366-CEDF-9C42617710B5}"/>
          </ac:picMkLst>
        </pc:picChg>
        <pc:picChg chg="add">
          <ac:chgData name="Powers, Eric (SSC/SPC)" userId="S::eric.powers@ssc-spc.gc.ca::2ce6eaca-c495-4526-9aa6-4c06267c766e" providerId="AD" clId="Web-{C6FB6DEF-8499-5AE5-3DBB-329E06F7054A}" dt="2025-06-02T12:40:33.334" v="116"/>
          <ac:picMkLst>
            <pc:docMk/>
            <pc:sldMk cId="2077484249" sldId="321"/>
            <ac:picMk id="47" creationId="{EE86AADB-DBA9-9ECE-C3B9-9691E28E9CAC}"/>
          </ac:picMkLst>
        </pc:picChg>
        <pc:picChg chg="add">
          <ac:chgData name="Powers, Eric (SSC/SPC)" userId="S::eric.powers@ssc-spc.gc.ca::2ce6eaca-c495-4526-9aa6-4c06267c766e" providerId="AD" clId="Web-{C6FB6DEF-8499-5AE5-3DBB-329E06F7054A}" dt="2025-06-02T12:40:33.334" v="117"/>
          <ac:picMkLst>
            <pc:docMk/>
            <pc:sldMk cId="2077484249" sldId="321"/>
            <ac:picMk id="49" creationId="{8E4C210D-5622-9BD7-87BD-C6FF15F58088}"/>
          </ac:picMkLst>
        </pc:picChg>
        <pc:picChg chg="add">
          <ac:chgData name="Powers, Eric (SSC/SPC)" userId="S::eric.powers@ssc-spc.gc.ca::2ce6eaca-c495-4526-9aa6-4c06267c766e" providerId="AD" clId="Web-{C6FB6DEF-8499-5AE5-3DBB-329E06F7054A}" dt="2025-06-02T12:40:33.396" v="118"/>
          <ac:picMkLst>
            <pc:docMk/>
            <pc:sldMk cId="2077484249" sldId="321"/>
            <ac:picMk id="51" creationId="{FA383BB3-5AF8-0DB6-AD1B-114E0E531EEF}"/>
          </ac:picMkLst>
        </pc:picChg>
        <pc:cxnChg chg="add del">
          <ac:chgData name="Powers, Eric (SSC/SPC)" userId="S::eric.powers@ssc-spc.gc.ca::2ce6eaca-c495-4526-9aa6-4c06267c766e" providerId="AD" clId="Web-{C6FB6DEF-8499-5AE5-3DBB-329E06F7054A}" dt="2025-06-02T12:40:23.084" v="103"/>
          <ac:cxnSpMkLst>
            <pc:docMk/>
            <pc:sldMk cId="2077484249" sldId="321"/>
            <ac:cxnSpMk id="31" creationId="{6B46EDB8-DC9A-986F-FF5E-1357353D2903}"/>
          </ac:cxnSpMkLst>
        </pc:cxnChg>
        <pc:cxnChg chg="add del">
          <ac:chgData name="Powers, Eric (SSC/SPC)" userId="S::eric.powers@ssc-spc.gc.ca::2ce6eaca-c495-4526-9aa6-4c06267c766e" providerId="AD" clId="Web-{C6FB6DEF-8499-5AE5-3DBB-329E06F7054A}" dt="2025-06-02T12:40:21.990" v="102"/>
          <ac:cxnSpMkLst>
            <pc:docMk/>
            <pc:sldMk cId="2077484249" sldId="321"/>
            <ac:cxnSpMk id="33" creationId="{21AB5FD4-5A4B-C41B-1BC9-4116430D2FB2}"/>
          </ac:cxnSpMkLst>
        </pc:cxnChg>
        <pc:cxnChg chg="add del">
          <ac:chgData name="Powers, Eric (SSC/SPC)" userId="S::eric.powers@ssc-spc.gc.ca::2ce6eaca-c495-4526-9aa6-4c06267c766e" providerId="AD" clId="Web-{C6FB6DEF-8499-5AE5-3DBB-329E06F7054A}" dt="2025-06-02T12:40:20.740" v="101"/>
          <ac:cxnSpMkLst>
            <pc:docMk/>
            <pc:sldMk cId="2077484249" sldId="321"/>
            <ac:cxnSpMk id="35" creationId="{AFCB0BE0-7F62-718C-8FB5-13B9A11C1538}"/>
          </ac:cxnSpMkLst>
        </pc:cxnChg>
        <pc:cxnChg chg="add">
          <ac:chgData name="Powers, Eric (SSC/SPC)" userId="S::eric.powers@ssc-spc.gc.ca::2ce6eaca-c495-4526-9aa6-4c06267c766e" providerId="AD" clId="Web-{C6FB6DEF-8499-5AE5-3DBB-329E06F7054A}" dt="2025-06-02T12:40:33.474" v="124"/>
          <ac:cxnSpMkLst>
            <pc:docMk/>
            <pc:sldMk cId="2077484249" sldId="321"/>
            <ac:cxnSpMk id="63" creationId="{A1F6FA85-5E47-3F3C-1E82-4EEA3F89D7A6}"/>
          </ac:cxnSpMkLst>
        </pc:cxnChg>
        <pc:cxnChg chg="add">
          <ac:chgData name="Powers, Eric (SSC/SPC)" userId="S::eric.powers@ssc-spc.gc.ca::2ce6eaca-c495-4526-9aa6-4c06267c766e" providerId="AD" clId="Web-{C6FB6DEF-8499-5AE5-3DBB-329E06F7054A}" dt="2025-06-02T12:40:33.490" v="125"/>
          <ac:cxnSpMkLst>
            <pc:docMk/>
            <pc:sldMk cId="2077484249" sldId="321"/>
            <ac:cxnSpMk id="65" creationId="{F1C8C09E-F00A-1CBA-F665-97074B80F21F}"/>
          </ac:cxnSpMkLst>
        </pc:cxnChg>
        <pc:cxnChg chg="add">
          <ac:chgData name="Powers, Eric (SSC/SPC)" userId="S::eric.powers@ssc-spc.gc.ca::2ce6eaca-c495-4526-9aa6-4c06267c766e" providerId="AD" clId="Web-{C6FB6DEF-8499-5AE5-3DBB-329E06F7054A}" dt="2025-06-02T12:40:33.506" v="126"/>
          <ac:cxnSpMkLst>
            <pc:docMk/>
            <pc:sldMk cId="2077484249" sldId="321"/>
            <ac:cxnSpMk id="67" creationId="{D0C52B19-E128-A469-566A-2C061EEFFDEE}"/>
          </ac:cxnSpMkLst>
        </pc:cxnChg>
      </pc:sldChg>
      <pc:sldChg chg="addSp add replId">
        <pc:chgData name="Powers, Eric (SSC/SPC)" userId="S::eric.powers@ssc-spc.gc.ca::2ce6eaca-c495-4526-9aa6-4c06267c766e" providerId="AD" clId="Web-{C6FB6DEF-8499-5AE5-3DBB-329E06F7054A}" dt="2025-06-02T12:41:59.757" v="144"/>
        <pc:sldMkLst>
          <pc:docMk/>
          <pc:sldMk cId="164440848" sldId="322"/>
        </pc:sldMkLst>
        <pc:spChg chg="add">
          <ac:chgData name="Powers, Eric (SSC/SPC)" userId="S::eric.powers@ssc-spc.gc.ca::2ce6eaca-c495-4526-9aa6-4c06267c766e" providerId="AD" clId="Web-{C6FB6DEF-8499-5AE5-3DBB-329E06F7054A}" dt="2025-06-02T12:41:59.570" v="129"/>
          <ac:spMkLst>
            <pc:docMk/>
            <pc:sldMk cId="164440848" sldId="322"/>
            <ac:spMk id="3" creationId="{26A2440B-51B5-2DB5-D6DF-447B2723E3B9}"/>
          </ac:spMkLst>
        </pc:spChg>
        <pc:spChg chg="add">
          <ac:chgData name="Powers, Eric (SSC/SPC)" userId="S::eric.powers@ssc-spc.gc.ca::2ce6eaca-c495-4526-9aa6-4c06267c766e" providerId="AD" clId="Web-{C6FB6DEF-8499-5AE5-3DBB-329E06F7054A}" dt="2025-06-02T12:41:59.585" v="130"/>
          <ac:spMkLst>
            <pc:docMk/>
            <pc:sldMk cId="164440848" sldId="322"/>
            <ac:spMk id="5" creationId="{42B6616C-8CDB-E8E1-0005-6E970E0B6A18}"/>
          </ac:spMkLst>
        </pc:spChg>
        <pc:spChg chg="add">
          <ac:chgData name="Powers, Eric (SSC/SPC)" userId="S::eric.powers@ssc-spc.gc.ca::2ce6eaca-c495-4526-9aa6-4c06267c766e" providerId="AD" clId="Web-{C6FB6DEF-8499-5AE5-3DBB-329E06F7054A}" dt="2025-06-02T12:41:59.710" v="140"/>
          <ac:spMkLst>
            <pc:docMk/>
            <pc:sldMk cId="164440848" sldId="322"/>
            <ac:spMk id="25" creationId="{2D1A6799-7FC2-1BD4-BD91-F3AC6601E3F1}"/>
          </ac:spMkLst>
        </pc:spChg>
        <pc:spChg chg="add">
          <ac:chgData name="Powers, Eric (SSC/SPC)" userId="S::eric.powers@ssc-spc.gc.ca::2ce6eaca-c495-4526-9aa6-4c06267c766e" providerId="AD" clId="Web-{C6FB6DEF-8499-5AE5-3DBB-329E06F7054A}" dt="2025-06-02T12:41:59.726" v="141"/>
          <ac:spMkLst>
            <pc:docMk/>
            <pc:sldMk cId="164440848" sldId="322"/>
            <ac:spMk id="27" creationId="{983D760B-2ECB-0CAE-7861-E4C333F99BB6}"/>
          </ac:spMkLst>
        </pc:spChg>
        <pc:spChg chg="add">
          <ac:chgData name="Powers, Eric (SSC/SPC)" userId="S::eric.powers@ssc-spc.gc.ca::2ce6eaca-c495-4526-9aa6-4c06267c766e" providerId="AD" clId="Web-{C6FB6DEF-8499-5AE5-3DBB-329E06F7054A}" dt="2025-06-02T12:41:59.726" v="142"/>
          <ac:spMkLst>
            <pc:docMk/>
            <pc:sldMk cId="164440848" sldId="322"/>
            <ac:spMk id="29" creationId="{2015108C-966C-2ECB-FD4C-E092320CD86F}"/>
          </ac:spMkLst>
        </pc:spChg>
        <pc:spChg chg="add">
          <ac:chgData name="Powers, Eric (SSC/SPC)" userId="S::eric.powers@ssc-spc.gc.ca::2ce6eaca-c495-4526-9aa6-4c06267c766e" providerId="AD" clId="Web-{C6FB6DEF-8499-5AE5-3DBB-329E06F7054A}" dt="2025-06-02T12:41:59.741" v="143"/>
          <ac:spMkLst>
            <pc:docMk/>
            <pc:sldMk cId="164440848" sldId="322"/>
            <ac:spMk id="31" creationId="{4077BE47-E91A-ECF2-BF8A-F5BA242F970E}"/>
          </ac:spMkLst>
        </pc:spChg>
        <pc:spChg chg="add">
          <ac:chgData name="Powers, Eric (SSC/SPC)" userId="S::eric.powers@ssc-spc.gc.ca::2ce6eaca-c495-4526-9aa6-4c06267c766e" providerId="AD" clId="Web-{C6FB6DEF-8499-5AE5-3DBB-329E06F7054A}" dt="2025-06-02T12:41:59.757" v="144"/>
          <ac:spMkLst>
            <pc:docMk/>
            <pc:sldMk cId="164440848" sldId="322"/>
            <ac:spMk id="33" creationId="{25056D28-9058-FAD8-6A09-00356C59E83D}"/>
          </ac:spMkLst>
        </pc:spChg>
        <pc:picChg chg="add">
          <ac:chgData name="Powers, Eric (SSC/SPC)" userId="S::eric.powers@ssc-spc.gc.ca::2ce6eaca-c495-4526-9aa6-4c06267c766e" providerId="AD" clId="Web-{C6FB6DEF-8499-5AE5-3DBB-329E06F7054A}" dt="2025-06-02T12:41:59.601" v="131"/>
          <ac:picMkLst>
            <pc:docMk/>
            <pc:sldMk cId="164440848" sldId="322"/>
            <ac:picMk id="7" creationId="{E54CEE2E-9A3A-5825-B9D6-BB942D1D1D41}"/>
          </ac:picMkLst>
        </pc:picChg>
        <pc:picChg chg="add">
          <ac:chgData name="Powers, Eric (SSC/SPC)" userId="S::eric.powers@ssc-spc.gc.ca::2ce6eaca-c495-4526-9aa6-4c06267c766e" providerId="AD" clId="Web-{C6FB6DEF-8499-5AE5-3DBB-329E06F7054A}" dt="2025-06-02T12:41:59.601" v="132"/>
          <ac:picMkLst>
            <pc:docMk/>
            <pc:sldMk cId="164440848" sldId="322"/>
            <ac:picMk id="9" creationId="{0103FFE4-C426-5391-A8A8-09E640953538}"/>
          </ac:picMkLst>
        </pc:picChg>
        <pc:picChg chg="add">
          <ac:chgData name="Powers, Eric (SSC/SPC)" userId="S::eric.powers@ssc-spc.gc.ca::2ce6eaca-c495-4526-9aa6-4c06267c766e" providerId="AD" clId="Web-{C6FB6DEF-8499-5AE5-3DBB-329E06F7054A}" dt="2025-06-02T12:41:59.616" v="133"/>
          <ac:picMkLst>
            <pc:docMk/>
            <pc:sldMk cId="164440848" sldId="322"/>
            <ac:picMk id="11" creationId="{DB92FD29-AA87-F023-F8BD-67FDACC0EE83}"/>
          </ac:picMkLst>
        </pc:picChg>
        <pc:picChg chg="add">
          <ac:chgData name="Powers, Eric (SSC/SPC)" userId="S::eric.powers@ssc-spc.gc.ca::2ce6eaca-c495-4526-9aa6-4c06267c766e" providerId="AD" clId="Web-{C6FB6DEF-8499-5AE5-3DBB-329E06F7054A}" dt="2025-06-02T12:41:59.616" v="134"/>
          <ac:picMkLst>
            <pc:docMk/>
            <pc:sldMk cId="164440848" sldId="322"/>
            <ac:picMk id="13" creationId="{B0E1BF9D-E6C5-AF70-76CC-6335C82FF3CB}"/>
          </ac:picMkLst>
        </pc:picChg>
        <pc:picChg chg="add">
          <ac:chgData name="Powers, Eric (SSC/SPC)" userId="S::eric.powers@ssc-spc.gc.ca::2ce6eaca-c495-4526-9aa6-4c06267c766e" providerId="AD" clId="Web-{C6FB6DEF-8499-5AE5-3DBB-329E06F7054A}" dt="2025-06-02T12:41:59.632" v="135"/>
          <ac:picMkLst>
            <pc:docMk/>
            <pc:sldMk cId="164440848" sldId="322"/>
            <ac:picMk id="15" creationId="{07AE2D79-A68B-C2AF-1ADE-C4F9DDBC421F}"/>
          </ac:picMkLst>
        </pc:picChg>
        <pc:picChg chg="add">
          <ac:chgData name="Powers, Eric (SSC/SPC)" userId="S::eric.powers@ssc-spc.gc.ca::2ce6eaca-c495-4526-9aa6-4c06267c766e" providerId="AD" clId="Web-{C6FB6DEF-8499-5AE5-3DBB-329E06F7054A}" dt="2025-06-02T12:41:59.679" v="136"/>
          <ac:picMkLst>
            <pc:docMk/>
            <pc:sldMk cId="164440848" sldId="322"/>
            <ac:picMk id="17" creationId="{6F2E090E-B916-87D9-E23A-064E063A21E5}"/>
          </ac:picMkLst>
        </pc:picChg>
        <pc:cxnChg chg="add">
          <ac:chgData name="Powers, Eric (SSC/SPC)" userId="S::eric.powers@ssc-spc.gc.ca::2ce6eaca-c495-4526-9aa6-4c06267c766e" providerId="AD" clId="Web-{C6FB6DEF-8499-5AE5-3DBB-329E06F7054A}" dt="2025-06-02T12:41:59.679" v="137"/>
          <ac:cxnSpMkLst>
            <pc:docMk/>
            <pc:sldMk cId="164440848" sldId="322"/>
            <ac:cxnSpMk id="19" creationId="{4FBB4F0C-0DB3-FB33-4C13-77F23EEDCC5C}"/>
          </ac:cxnSpMkLst>
        </pc:cxnChg>
        <pc:cxnChg chg="add">
          <ac:chgData name="Powers, Eric (SSC/SPC)" userId="S::eric.powers@ssc-spc.gc.ca::2ce6eaca-c495-4526-9aa6-4c06267c766e" providerId="AD" clId="Web-{C6FB6DEF-8499-5AE5-3DBB-329E06F7054A}" dt="2025-06-02T12:41:59.695" v="138"/>
          <ac:cxnSpMkLst>
            <pc:docMk/>
            <pc:sldMk cId="164440848" sldId="322"/>
            <ac:cxnSpMk id="21" creationId="{19C70573-A349-1C29-3DAC-192B07EF9B3B}"/>
          </ac:cxnSpMkLst>
        </pc:cxnChg>
        <pc:cxnChg chg="add">
          <ac:chgData name="Powers, Eric (SSC/SPC)" userId="S::eric.powers@ssc-spc.gc.ca::2ce6eaca-c495-4526-9aa6-4c06267c766e" providerId="AD" clId="Web-{C6FB6DEF-8499-5AE5-3DBB-329E06F7054A}" dt="2025-06-02T12:41:59.695" v="139"/>
          <ac:cxnSpMkLst>
            <pc:docMk/>
            <pc:sldMk cId="164440848" sldId="322"/>
            <ac:cxnSpMk id="23" creationId="{C2F309F0-EF31-5F79-CBD5-FAB6A1D8E81A}"/>
          </ac:cxnSpMkLst>
        </pc:cxnChg>
      </pc:sldChg>
      <pc:sldChg chg="addSp delSp modSp add replId">
        <pc:chgData name="Powers, Eric (SSC/SPC)" userId="S::eric.powers@ssc-spc.gc.ca::2ce6eaca-c495-4526-9aa6-4c06267c766e" providerId="AD" clId="Web-{C6FB6DEF-8499-5AE5-3DBB-329E06F7054A}" dt="2025-06-02T12:46:24.543" v="195" actId="20577"/>
        <pc:sldMkLst>
          <pc:docMk/>
          <pc:sldMk cId="985910666" sldId="323"/>
        </pc:sldMkLst>
        <pc:spChg chg="add del">
          <ac:chgData name="Powers, Eric (SSC/SPC)" userId="S::eric.powers@ssc-spc.gc.ca::2ce6eaca-c495-4526-9aa6-4c06267c766e" providerId="AD" clId="Web-{C6FB6DEF-8499-5AE5-3DBB-329E06F7054A}" dt="2025-06-02T12:44:27.275" v="171"/>
          <ac:spMkLst>
            <pc:docMk/>
            <pc:sldMk cId="985910666" sldId="323"/>
            <ac:spMk id="3" creationId="{E7BD09CB-05DB-99C7-C570-C0C10A954634}"/>
          </ac:spMkLst>
        </pc:spChg>
        <pc:spChg chg="add del">
          <ac:chgData name="Powers, Eric (SSC/SPC)" userId="S::eric.powers@ssc-spc.gc.ca::2ce6eaca-c495-4526-9aa6-4c06267c766e" providerId="AD" clId="Web-{C6FB6DEF-8499-5AE5-3DBB-329E06F7054A}" dt="2025-06-02T12:44:27.275" v="169"/>
          <ac:spMkLst>
            <pc:docMk/>
            <pc:sldMk cId="985910666" sldId="323"/>
            <ac:spMk id="7" creationId="{E9A70EDB-AF46-8EFD-D0D2-5AC7ACF98BBF}"/>
          </ac:spMkLst>
        </pc:spChg>
        <pc:spChg chg="add del mod">
          <ac:chgData name="Powers, Eric (SSC/SPC)" userId="S::eric.powers@ssc-spc.gc.ca::2ce6eaca-c495-4526-9aa6-4c06267c766e" providerId="AD" clId="Web-{C6FB6DEF-8499-5AE5-3DBB-329E06F7054A}" dt="2025-06-02T12:44:27.275" v="168"/>
          <ac:spMkLst>
            <pc:docMk/>
            <pc:sldMk cId="985910666" sldId="323"/>
            <ac:spMk id="9" creationId="{CC48CEC2-2386-54FF-E9E8-A8774BE3A041}"/>
          </ac:spMkLst>
        </pc:spChg>
        <pc:spChg chg="add del">
          <ac:chgData name="Powers, Eric (SSC/SPC)" userId="S::eric.powers@ssc-spc.gc.ca::2ce6eaca-c495-4526-9aa6-4c06267c766e" providerId="AD" clId="Web-{C6FB6DEF-8499-5AE5-3DBB-329E06F7054A}" dt="2025-06-02T12:44:27.181" v="167"/>
          <ac:spMkLst>
            <pc:docMk/>
            <pc:sldMk cId="985910666" sldId="323"/>
            <ac:spMk id="11" creationId="{643C4D29-6269-7BD0-F6E1-EB93E04CB388}"/>
          </ac:spMkLst>
        </pc:spChg>
        <pc:spChg chg="add del mod">
          <ac:chgData name="Powers, Eric (SSC/SPC)" userId="S::eric.powers@ssc-spc.gc.ca::2ce6eaca-c495-4526-9aa6-4c06267c766e" providerId="AD" clId="Web-{C6FB6DEF-8499-5AE5-3DBB-329E06F7054A}" dt="2025-06-02T12:44:27.166" v="166"/>
          <ac:spMkLst>
            <pc:docMk/>
            <pc:sldMk cId="985910666" sldId="323"/>
            <ac:spMk id="13" creationId="{5B926946-9124-2CB5-154E-3689E789EA70}"/>
          </ac:spMkLst>
        </pc:spChg>
        <pc:spChg chg="add del">
          <ac:chgData name="Powers, Eric (SSC/SPC)" userId="S::eric.powers@ssc-spc.gc.ca::2ce6eaca-c495-4526-9aa6-4c06267c766e" providerId="AD" clId="Web-{C6FB6DEF-8499-5AE5-3DBB-329E06F7054A}" dt="2025-06-02T12:44:27.166" v="165"/>
          <ac:spMkLst>
            <pc:docMk/>
            <pc:sldMk cId="985910666" sldId="323"/>
            <ac:spMk id="15" creationId="{C5CAF2A6-112F-050E-C0EC-D416AB50B66D}"/>
          </ac:spMkLst>
        </pc:spChg>
        <pc:spChg chg="add del mod">
          <ac:chgData name="Powers, Eric (SSC/SPC)" userId="S::eric.powers@ssc-spc.gc.ca::2ce6eaca-c495-4526-9aa6-4c06267c766e" providerId="AD" clId="Web-{C6FB6DEF-8499-5AE5-3DBB-329E06F7054A}" dt="2025-06-02T12:44:38.228" v="172"/>
          <ac:spMkLst>
            <pc:docMk/>
            <pc:sldMk cId="985910666" sldId="323"/>
            <ac:spMk id="17" creationId="{84E76538-F6AB-CE30-7378-75A94A448AD4}"/>
          </ac:spMkLst>
        </pc:spChg>
        <pc:spChg chg="add">
          <ac:chgData name="Powers, Eric (SSC/SPC)" userId="S::eric.powers@ssc-spc.gc.ca::2ce6eaca-c495-4526-9aa6-4c06267c766e" providerId="AD" clId="Web-{C6FB6DEF-8499-5AE5-3DBB-329E06F7054A}" dt="2025-06-02T12:44:57.072" v="173"/>
          <ac:spMkLst>
            <pc:docMk/>
            <pc:sldMk cId="985910666" sldId="323"/>
            <ac:spMk id="19" creationId="{2E2F6BAD-FE02-89FA-B183-8D9422725CE9}"/>
          </ac:spMkLst>
        </pc:spChg>
        <pc:spChg chg="add">
          <ac:chgData name="Powers, Eric (SSC/SPC)" userId="S::eric.powers@ssc-spc.gc.ca::2ce6eaca-c495-4526-9aa6-4c06267c766e" providerId="AD" clId="Web-{C6FB6DEF-8499-5AE5-3DBB-329E06F7054A}" dt="2025-06-02T12:44:57.166" v="175"/>
          <ac:spMkLst>
            <pc:docMk/>
            <pc:sldMk cId="985910666" sldId="323"/>
            <ac:spMk id="23" creationId="{ABE713D5-8E1B-1AA0-042C-20655371892E}"/>
          </ac:spMkLst>
        </pc:spChg>
        <pc:spChg chg="add mod">
          <ac:chgData name="Powers, Eric (SSC/SPC)" userId="S::eric.powers@ssc-spc.gc.ca::2ce6eaca-c495-4526-9aa6-4c06267c766e" providerId="AD" clId="Web-{C6FB6DEF-8499-5AE5-3DBB-329E06F7054A}" dt="2025-06-02T12:44:57.182" v="176"/>
          <ac:spMkLst>
            <pc:docMk/>
            <pc:sldMk cId="985910666" sldId="323"/>
            <ac:spMk id="25" creationId="{834A41A1-8CD1-3A28-5830-765B6C4CD77F}"/>
          </ac:spMkLst>
        </pc:spChg>
        <pc:spChg chg="add">
          <ac:chgData name="Powers, Eric (SSC/SPC)" userId="S::eric.powers@ssc-spc.gc.ca::2ce6eaca-c495-4526-9aa6-4c06267c766e" providerId="AD" clId="Web-{C6FB6DEF-8499-5AE5-3DBB-329E06F7054A}" dt="2025-06-02T12:44:57.182" v="177"/>
          <ac:spMkLst>
            <pc:docMk/>
            <pc:sldMk cId="985910666" sldId="323"/>
            <ac:spMk id="27" creationId="{3F989068-0D57-DC59-26BC-9DCBF4631E3E}"/>
          </ac:spMkLst>
        </pc:spChg>
        <pc:spChg chg="add mod">
          <ac:chgData name="Powers, Eric (SSC/SPC)" userId="S::eric.powers@ssc-spc.gc.ca::2ce6eaca-c495-4526-9aa6-4c06267c766e" providerId="AD" clId="Web-{C6FB6DEF-8499-5AE5-3DBB-329E06F7054A}" dt="2025-06-02T12:46:24.543" v="195" actId="20577"/>
          <ac:spMkLst>
            <pc:docMk/>
            <pc:sldMk cId="985910666" sldId="323"/>
            <ac:spMk id="29" creationId="{3CE7CEBD-9F1A-EE99-38D5-8283FDAD8587}"/>
          </ac:spMkLst>
        </pc:spChg>
        <pc:spChg chg="add">
          <ac:chgData name="Powers, Eric (SSC/SPC)" userId="S::eric.powers@ssc-spc.gc.ca::2ce6eaca-c495-4526-9aa6-4c06267c766e" providerId="AD" clId="Web-{C6FB6DEF-8499-5AE5-3DBB-329E06F7054A}" dt="2025-06-02T12:44:57.322" v="179"/>
          <ac:spMkLst>
            <pc:docMk/>
            <pc:sldMk cId="985910666" sldId="323"/>
            <ac:spMk id="31" creationId="{ECD1059B-FEB7-6F63-360D-95349CD2535C}"/>
          </ac:spMkLst>
        </pc:spChg>
        <pc:picChg chg="add del">
          <ac:chgData name="Powers, Eric (SSC/SPC)" userId="S::eric.powers@ssc-spc.gc.ca::2ce6eaca-c495-4526-9aa6-4c06267c766e" providerId="AD" clId="Web-{C6FB6DEF-8499-5AE5-3DBB-329E06F7054A}" dt="2025-06-02T12:44:27.275" v="170"/>
          <ac:picMkLst>
            <pc:docMk/>
            <pc:sldMk cId="985910666" sldId="323"/>
            <ac:picMk id="5" creationId="{A39FA923-5222-ED4A-A158-E1FC98068EBE}"/>
          </ac:picMkLst>
        </pc:picChg>
        <pc:picChg chg="add">
          <ac:chgData name="Powers, Eric (SSC/SPC)" userId="S::eric.powers@ssc-spc.gc.ca::2ce6eaca-c495-4526-9aa6-4c06267c766e" providerId="AD" clId="Web-{C6FB6DEF-8499-5AE5-3DBB-329E06F7054A}" dt="2025-06-02T12:44:57.166" v="174"/>
          <ac:picMkLst>
            <pc:docMk/>
            <pc:sldMk cId="985910666" sldId="323"/>
            <ac:picMk id="21" creationId="{31740F66-B090-8511-726B-9479FF63477F}"/>
          </ac:picMkLst>
        </pc:picChg>
      </pc:sldChg>
      <pc:sldChg chg="addSp modSp add replId">
        <pc:chgData name="Powers, Eric (SSC/SPC)" userId="S::eric.powers@ssc-spc.gc.ca::2ce6eaca-c495-4526-9aa6-4c06267c766e" providerId="AD" clId="Web-{C6FB6DEF-8499-5AE5-3DBB-329E06F7054A}" dt="2025-06-02T12:47:13.075" v="204"/>
        <pc:sldMkLst>
          <pc:docMk/>
          <pc:sldMk cId="2616411886" sldId="324"/>
        </pc:sldMkLst>
        <pc:spChg chg="add">
          <ac:chgData name="Powers, Eric (SSC/SPC)" userId="S::eric.powers@ssc-spc.gc.ca::2ce6eaca-c495-4526-9aa6-4c06267c766e" providerId="AD" clId="Web-{C6FB6DEF-8499-5AE5-3DBB-329E06F7054A}" dt="2025-06-02T12:47:12.684" v="198"/>
          <ac:spMkLst>
            <pc:docMk/>
            <pc:sldMk cId="2616411886" sldId="324"/>
            <ac:spMk id="3" creationId="{5212ACE0-D3A9-E8C3-1AC4-A3407F9727E1}"/>
          </ac:spMkLst>
        </pc:spChg>
        <pc:spChg chg="add">
          <ac:chgData name="Powers, Eric (SSC/SPC)" userId="S::eric.powers@ssc-spc.gc.ca::2ce6eaca-c495-4526-9aa6-4c06267c766e" providerId="AD" clId="Web-{C6FB6DEF-8499-5AE5-3DBB-329E06F7054A}" dt="2025-06-02T12:47:12.793" v="200"/>
          <ac:spMkLst>
            <pc:docMk/>
            <pc:sldMk cId="2616411886" sldId="324"/>
            <ac:spMk id="7" creationId="{B6F399B6-A546-DC2D-A4A4-A22E301A8583}"/>
          </ac:spMkLst>
        </pc:spChg>
        <pc:spChg chg="add mod">
          <ac:chgData name="Powers, Eric (SSC/SPC)" userId="S::eric.powers@ssc-spc.gc.ca::2ce6eaca-c495-4526-9aa6-4c06267c766e" providerId="AD" clId="Web-{C6FB6DEF-8499-5AE5-3DBB-329E06F7054A}" dt="2025-06-02T12:47:12.793" v="201"/>
          <ac:spMkLst>
            <pc:docMk/>
            <pc:sldMk cId="2616411886" sldId="324"/>
            <ac:spMk id="9" creationId="{648714A4-5B47-75E0-02C7-B5A203F78B44}"/>
          </ac:spMkLst>
        </pc:spChg>
        <pc:spChg chg="add">
          <ac:chgData name="Powers, Eric (SSC/SPC)" userId="S::eric.powers@ssc-spc.gc.ca::2ce6eaca-c495-4526-9aa6-4c06267c766e" providerId="AD" clId="Web-{C6FB6DEF-8499-5AE5-3DBB-329E06F7054A}" dt="2025-06-02T12:47:12.809" v="202"/>
          <ac:spMkLst>
            <pc:docMk/>
            <pc:sldMk cId="2616411886" sldId="324"/>
            <ac:spMk id="11" creationId="{8539A122-66C8-5236-94F3-0D13711CE84D}"/>
          </ac:spMkLst>
        </pc:spChg>
        <pc:spChg chg="add">
          <ac:chgData name="Powers, Eric (SSC/SPC)" userId="S::eric.powers@ssc-spc.gc.ca::2ce6eaca-c495-4526-9aa6-4c06267c766e" providerId="AD" clId="Web-{C6FB6DEF-8499-5AE5-3DBB-329E06F7054A}" dt="2025-06-02T12:47:12.997" v="203"/>
          <ac:spMkLst>
            <pc:docMk/>
            <pc:sldMk cId="2616411886" sldId="324"/>
            <ac:spMk id="13" creationId="{C18EFD52-CE70-9CF6-AB7B-86E410B24002}"/>
          </ac:spMkLst>
        </pc:spChg>
        <pc:spChg chg="add">
          <ac:chgData name="Powers, Eric (SSC/SPC)" userId="S::eric.powers@ssc-spc.gc.ca::2ce6eaca-c495-4526-9aa6-4c06267c766e" providerId="AD" clId="Web-{C6FB6DEF-8499-5AE5-3DBB-329E06F7054A}" dt="2025-06-02T12:47:13.075" v="204"/>
          <ac:spMkLst>
            <pc:docMk/>
            <pc:sldMk cId="2616411886" sldId="324"/>
            <ac:spMk id="15" creationId="{7DA8A2A6-2ACB-6BE2-358C-2F7AD8402694}"/>
          </ac:spMkLst>
        </pc:spChg>
        <pc:picChg chg="add">
          <ac:chgData name="Powers, Eric (SSC/SPC)" userId="S::eric.powers@ssc-spc.gc.ca::2ce6eaca-c495-4526-9aa6-4c06267c766e" providerId="AD" clId="Web-{C6FB6DEF-8499-5AE5-3DBB-329E06F7054A}" dt="2025-06-02T12:47:12.778" v="199"/>
          <ac:picMkLst>
            <pc:docMk/>
            <pc:sldMk cId="2616411886" sldId="324"/>
            <ac:picMk id="5" creationId="{DFCE7003-6648-BD8E-FC94-4E5E35412F8F}"/>
          </ac:picMkLst>
        </pc:picChg>
      </pc:sldChg>
      <pc:sldChg chg="addSp modSp add replId">
        <pc:chgData name="Powers, Eric (SSC/SPC)" userId="S::eric.powers@ssc-spc.gc.ca::2ce6eaca-c495-4526-9aa6-4c06267c766e" providerId="AD" clId="Web-{C6FB6DEF-8499-5AE5-3DBB-329E06F7054A}" dt="2025-06-02T13:17:28.417" v="360" actId="20577"/>
        <pc:sldMkLst>
          <pc:docMk/>
          <pc:sldMk cId="2325168806" sldId="325"/>
        </pc:sldMkLst>
        <pc:spChg chg="add mod">
          <ac:chgData name="Powers, Eric (SSC/SPC)" userId="S::eric.powers@ssc-spc.gc.ca::2ce6eaca-c495-4526-9aa6-4c06267c766e" providerId="AD" clId="Web-{C6FB6DEF-8499-5AE5-3DBB-329E06F7054A}" dt="2025-06-02T12:49:31.905" v="215" actId="1076"/>
          <ac:spMkLst>
            <pc:docMk/>
            <pc:sldMk cId="2325168806" sldId="325"/>
            <ac:spMk id="3" creationId="{49701795-6277-BD1E-A6FE-E4214BD3290E}"/>
          </ac:spMkLst>
        </pc:spChg>
        <pc:spChg chg="add mod">
          <ac:chgData name="Powers, Eric (SSC/SPC)" userId="S::eric.powers@ssc-spc.gc.ca::2ce6eaca-c495-4526-9aa6-4c06267c766e" providerId="AD" clId="Web-{C6FB6DEF-8499-5AE5-3DBB-329E06F7054A}" dt="2025-06-02T13:17:21.682" v="359" actId="20577"/>
          <ac:spMkLst>
            <pc:docMk/>
            <pc:sldMk cId="2325168806" sldId="325"/>
            <ac:spMk id="5" creationId="{5C3BEF4C-BF8E-11BA-2CB7-0549C973D441}"/>
          </ac:spMkLst>
        </pc:spChg>
        <pc:spChg chg="add mod">
          <ac:chgData name="Powers, Eric (SSC/SPC)" userId="S::eric.powers@ssc-spc.gc.ca::2ce6eaca-c495-4526-9aa6-4c06267c766e" providerId="AD" clId="Web-{C6FB6DEF-8499-5AE5-3DBB-329E06F7054A}" dt="2025-06-02T12:49:31.921" v="217" actId="1076"/>
          <ac:spMkLst>
            <pc:docMk/>
            <pc:sldMk cId="2325168806" sldId="325"/>
            <ac:spMk id="7" creationId="{6029476C-86E0-9CF7-0A04-179A094F04EC}"/>
          </ac:spMkLst>
        </pc:spChg>
        <pc:spChg chg="add mod">
          <ac:chgData name="Powers, Eric (SSC/SPC)" userId="S::eric.powers@ssc-spc.gc.ca::2ce6eaca-c495-4526-9aa6-4c06267c766e" providerId="AD" clId="Web-{C6FB6DEF-8499-5AE5-3DBB-329E06F7054A}" dt="2025-06-02T12:49:31.936" v="218" actId="1076"/>
          <ac:spMkLst>
            <pc:docMk/>
            <pc:sldMk cId="2325168806" sldId="325"/>
            <ac:spMk id="9" creationId="{B51F6AC4-33CD-ACE7-05C8-A3CC4EDAF32A}"/>
          </ac:spMkLst>
        </pc:spChg>
        <pc:spChg chg="add mod">
          <ac:chgData name="Powers, Eric (SSC/SPC)" userId="S::eric.powers@ssc-spc.gc.ca::2ce6eaca-c495-4526-9aa6-4c06267c766e" providerId="AD" clId="Web-{C6FB6DEF-8499-5AE5-3DBB-329E06F7054A}" dt="2025-06-02T13:17:14.620" v="358" actId="20577"/>
          <ac:spMkLst>
            <pc:docMk/>
            <pc:sldMk cId="2325168806" sldId="325"/>
            <ac:spMk id="11" creationId="{06995940-D093-9114-3FD7-C6CDB00E49BF}"/>
          </ac:spMkLst>
        </pc:spChg>
        <pc:spChg chg="add mod">
          <ac:chgData name="Powers, Eric (SSC/SPC)" userId="S::eric.powers@ssc-spc.gc.ca::2ce6eaca-c495-4526-9aa6-4c06267c766e" providerId="AD" clId="Web-{C6FB6DEF-8499-5AE5-3DBB-329E06F7054A}" dt="2025-06-02T13:17:28.417" v="360" actId="20577"/>
          <ac:spMkLst>
            <pc:docMk/>
            <pc:sldMk cId="2325168806" sldId="325"/>
            <ac:spMk id="15" creationId="{E3E8F511-5D93-B87F-87F9-96AD85D2C4E2}"/>
          </ac:spMkLst>
        </pc:spChg>
        <pc:picChg chg="add mod">
          <ac:chgData name="Powers, Eric (SSC/SPC)" userId="S::eric.powers@ssc-spc.gc.ca::2ce6eaca-c495-4526-9aa6-4c06267c766e" providerId="AD" clId="Web-{C6FB6DEF-8499-5AE5-3DBB-329E06F7054A}" dt="2025-06-02T12:49:31.968" v="220" actId="1076"/>
          <ac:picMkLst>
            <pc:docMk/>
            <pc:sldMk cId="2325168806" sldId="325"/>
            <ac:picMk id="13" creationId="{0B4E518B-BAFD-E7B8-E9B8-5C62000207E5}"/>
          </ac:picMkLst>
        </pc:picChg>
        <pc:picChg chg="add mod">
          <ac:chgData name="Powers, Eric (SSC/SPC)" userId="S::eric.powers@ssc-spc.gc.ca::2ce6eaca-c495-4526-9aa6-4c06267c766e" providerId="AD" clId="Web-{C6FB6DEF-8499-5AE5-3DBB-329E06F7054A}" dt="2025-06-02T12:49:31.999" v="222" actId="1076"/>
          <ac:picMkLst>
            <pc:docMk/>
            <pc:sldMk cId="2325168806" sldId="325"/>
            <ac:picMk id="17" creationId="{E06603DD-7000-C938-89F1-ACBF2F0EC6D9}"/>
          </ac:picMkLst>
        </pc:picChg>
      </pc:sldChg>
      <pc:sldChg chg="addSp modSp add replId">
        <pc:chgData name="Powers, Eric (SSC/SPC)" userId="S::eric.powers@ssc-spc.gc.ca::2ce6eaca-c495-4526-9aa6-4c06267c766e" providerId="AD" clId="Web-{C6FB6DEF-8499-5AE5-3DBB-329E06F7054A}" dt="2025-06-02T13:17:47.105" v="365" actId="20577"/>
        <pc:sldMkLst>
          <pc:docMk/>
          <pc:sldMk cId="2700165252" sldId="326"/>
        </pc:sldMkLst>
        <pc:spChg chg="add mod">
          <ac:chgData name="Powers, Eric (SSC/SPC)" userId="S::eric.powers@ssc-spc.gc.ca::2ce6eaca-c495-4526-9aa6-4c06267c766e" providerId="AD" clId="Web-{C6FB6DEF-8499-5AE5-3DBB-329E06F7054A}" dt="2025-06-02T12:50:34.031" v="233" actId="1076"/>
          <ac:spMkLst>
            <pc:docMk/>
            <pc:sldMk cId="2700165252" sldId="326"/>
            <ac:spMk id="3" creationId="{BC1EFDB9-F112-E54A-53D0-ADA9ADAE33B8}"/>
          </ac:spMkLst>
        </pc:spChg>
        <pc:spChg chg="add mod">
          <ac:chgData name="Powers, Eric (SSC/SPC)" userId="S::eric.powers@ssc-spc.gc.ca::2ce6eaca-c495-4526-9aa6-4c06267c766e" providerId="AD" clId="Web-{C6FB6DEF-8499-5AE5-3DBB-329E06F7054A}" dt="2025-06-02T13:17:43.277" v="364" actId="20577"/>
          <ac:spMkLst>
            <pc:docMk/>
            <pc:sldMk cId="2700165252" sldId="326"/>
            <ac:spMk id="5" creationId="{F44E5583-F223-C660-8283-598A2D0EE887}"/>
          </ac:spMkLst>
        </pc:spChg>
        <pc:spChg chg="add mod">
          <ac:chgData name="Powers, Eric (SSC/SPC)" userId="S::eric.powers@ssc-spc.gc.ca::2ce6eaca-c495-4526-9aa6-4c06267c766e" providerId="AD" clId="Web-{C6FB6DEF-8499-5AE5-3DBB-329E06F7054A}" dt="2025-06-02T12:50:34.078" v="235" actId="1076"/>
          <ac:spMkLst>
            <pc:docMk/>
            <pc:sldMk cId="2700165252" sldId="326"/>
            <ac:spMk id="7" creationId="{60AFFAEE-16EC-C76D-9E65-0FF9F8143EC3}"/>
          </ac:spMkLst>
        </pc:spChg>
        <pc:spChg chg="add mod">
          <ac:chgData name="Powers, Eric (SSC/SPC)" userId="S::eric.powers@ssc-spc.gc.ca::2ce6eaca-c495-4526-9aa6-4c06267c766e" providerId="AD" clId="Web-{C6FB6DEF-8499-5AE5-3DBB-329E06F7054A}" dt="2025-06-02T12:50:34.094" v="236" actId="1076"/>
          <ac:spMkLst>
            <pc:docMk/>
            <pc:sldMk cId="2700165252" sldId="326"/>
            <ac:spMk id="9" creationId="{81966828-EE37-8F0A-3305-4112A726E205}"/>
          </ac:spMkLst>
        </pc:spChg>
        <pc:spChg chg="add mod">
          <ac:chgData name="Powers, Eric (SSC/SPC)" userId="S::eric.powers@ssc-spc.gc.ca::2ce6eaca-c495-4526-9aa6-4c06267c766e" providerId="AD" clId="Web-{C6FB6DEF-8499-5AE5-3DBB-329E06F7054A}" dt="2025-06-02T13:17:37.980" v="362" actId="20577"/>
          <ac:spMkLst>
            <pc:docMk/>
            <pc:sldMk cId="2700165252" sldId="326"/>
            <ac:spMk id="11" creationId="{DB2A9A83-E8E9-F190-6E16-3C5A2882BC3B}"/>
          </ac:spMkLst>
        </pc:spChg>
        <pc:spChg chg="add mod">
          <ac:chgData name="Powers, Eric (SSC/SPC)" userId="S::eric.powers@ssc-spc.gc.ca::2ce6eaca-c495-4526-9aa6-4c06267c766e" providerId="AD" clId="Web-{C6FB6DEF-8499-5AE5-3DBB-329E06F7054A}" dt="2025-06-02T13:17:47.105" v="365" actId="20577"/>
          <ac:spMkLst>
            <pc:docMk/>
            <pc:sldMk cId="2700165252" sldId="326"/>
            <ac:spMk id="15" creationId="{059EA023-0DD9-CED5-20DE-F1798B0C656C}"/>
          </ac:spMkLst>
        </pc:spChg>
        <pc:picChg chg="add mod">
          <ac:chgData name="Powers, Eric (SSC/SPC)" userId="S::eric.powers@ssc-spc.gc.ca::2ce6eaca-c495-4526-9aa6-4c06267c766e" providerId="AD" clId="Web-{C6FB6DEF-8499-5AE5-3DBB-329E06F7054A}" dt="2025-06-02T12:50:34.141" v="238" actId="1076"/>
          <ac:picMkLst>
            <pc:docMk/>
            <pc:sldMk cId="2700165252" sldId="326"/>
            <ac:picMk id="13" creationId="{6EBA5339-59D3-6B4B-F9A6-D54766FA403E}"/>
          </ac:picMkLst>
        </pc:picChg>
        <pc:picChg chg="add mod">
          <ac:chgData name="Powers, Eric (SSC/SPC)" userId="S::eric.powers@ssc-spc.gc.ca::2ce6eaca-c495-4526-9aa6-4c06267c766e" providerId="AD" clId="Web-{C6FB6DEF-8499-5AE5-3DBB-329E06F7054A}" dt="2025-06-02T12:50:34.187" v="240" actId="1076"/>
          <ac:picMkLst>
            <pc:docMk/>
            <pc:sldMk cId="2700165252" sldId="326"/>
            <ac:picMk id="17" creationId="{787B6A81-900E-3ADB-6684-92E945C82457}"/>
          </ac:picMkLst>
        </pc:picChg>
      </pc:sldChg>
      <pc:sldChg chg="addSp delSp modSp add replId addAnim">
        <pc:chgData name="Powers, Eric (SSC/SPC)" userId="S::eric.powers@ssc-spc.gc.ca::2ce6eaca-c495-4526-9aa6-4c06267c766e" providerId="AD" clId="Web-{C6FB6DEF-8499-5AE5-3DBB-329E06F7054A}" dt="2025-06-02T13:02:57.418" v="306" actId="14100"/>
        <pc:sldMkLst>
          <pc:docMk/>
          <pc:sldMk cId="736046441" sldId="327"/>
        </pc:sldMkLst>
        <pc:spChg chg="add del mod">
          <ac:chgData name="Powers, Eric (SSC/SPC)" userId="S::eric.powers@ssc-spc.gc.ca::2ce6eaca-c495-4526-9aa6-4c06267c766e" providerId="AD" clId="Web-{C6FB6DEF-8499-5AE5-3DBB-329E06F7054A}" dt="2025-06-02T12:55:21.208" v="277"/>
          <ac:spMkLst>
            <pc:docMk/>
            <pc:sldMk cId="736046441" sldId="327"/>
            <ac:spMk id="3" creationId="{28307DDB-77E6-7C24-7837-C131ACDD67D9}"/>
          </ac:spMkLst>
        </pc:spChg>
        <pc:spChg chg="add mod">
          <ac:chgData name="Powers, Eric (SSC/SPC)" userId="S::eric.powers@ssc-spc.gc.ca::2ce6eaca-c495-4526-9aa6-4c06267c766e" providerId="AD" clId="Web-{C6FB6DEF-8499-5AE5-3DBB-329E06F7054A}" dt="2025-06-02T12:52:49.658" v="262" actId="1076"/>
          <ac:spMkLst>
            <pc:docMk/>
            <pc:sldMk cId="736046441" sldId="327"/>
            <ac:spMk id="5" creationId="{B3CBF821-4ACA-7B47-ECCD-D4D79C929568}"/>
          </ac:spMkLst>
        </pc:spChg>
        <pc:spChg chg="add mod">
          <ac:chgData name="Powers, Eric (SSC/SPC)" userId="S::eric.powers@ssc-spc.gc.ca::2ce6eaca-c495-4526-9aa6-4c06267c766e" providerId="AD" clId="Web-{C6FB6DEF-8499-5AE5-3DBB-329E06F7054A}" dt="2025-06-02T12:56:58.928" v="284" actId="20577"/>
          <ac:spMkLst>
            <pc:docMk/>
            <pc:sldMk cId="736046441" sldId="327"/>
            <ac:spMk id="7" creationId="{50260C4D-3025-BC9D-A1EA-8876F92C45AE}"/>
          </ac:spMkLst>
        </pc:spChg>
        <pc:spChg chg="add mod">
          <ac:chgData name="Powers, Eric (SSC/SPC)" userId="S::eric.powers@ssc-spc.gc.ca::2ce6eaca-c495-4526-9aa6-4c06267c766e" providerId="AD" clId="Web-{C6FB6DEF-8499-5AE5-3DBB-329E06F7054A}" dt="2025-06-02T12:52:10.048" v="257" actId="14100"/>
          <ac:spMkLst>
            <pc:docMk/>
            <pc:sldMk cId="736046441" sldId="327"/>
            <ac:spMk id="9" creationId="{0FDDE2B9-AA46-57B2-EDD5-089642275E09}"/>
          </ac:spMkLst>
        </pc:spChg>
        <pc:spChg chg="add mod">
          <ac:chgData name="Powers, Eric (SSC/SPC)" userId="S::eric.powers@ssc-spc.gc.ca::2ce6eaca-c495-4526-9aa6-4c06267c766e" providerId="AD" clId="Web-{C6FB6DEF-8499-5AE5-3DBB-329E06F7054A}" dt="2025-06-02T12:59:07.508" v="297" actId="20577"/>
          <ac:spMkLst>
            <pc:docMk/>
            <pc:sldMk cId="736046441" sldId="327"/>
            <ac:spMk id="11" creationId="{4BF92B24-5F24-D7EE-1DA9-D8D90BD2E29E}"/>
          </ac:spMkLst>
        </pc:spChg>
        <pc:spChg chg="add del mod">
          <ac:chgData name="Powers, Eric (SSC/SPC)" userId="S::eric.powers@ssc-spc.gc.ca::2ce6eaca-c495-4526-9aa6-4c06267c766e" providerId="AD" clId="Web-{C6FB6DEF-8499-5AE5-3DBB-329E06F7054A}" dt="2025-06-02T12:54:02.394" v="270"/>
          <ac:spMkLst>
            <pc:docMk/>
            <pc:sldMk cId="736046441" sldId="327"/>
            <ac:spMk id="13" creationId="{F52F4D93-D614-226C-A986-567EBB550DAD}"/>
          </ac:spMkLst>
        </pc:spChg>
        <pc:picChg chg="add mod">
          <ac:chgData name="Powers, Eric (SSC/SPC)" userId="S::eric.powers@ssc-spc.gc.ca::2ce6eaca-c495-4526-9aa6-4c06267c766e" providerId="AD" clId="Web-{C6FB6DEF-8499-5AE5-3DBB-329E06F7054A}" dt="2025-06-02T13:02:57.418" v="306" actId="14100"/>
          <ac:picMkLst>
            <pc:docMk/>
            <pc:sldMk cId="736046441" sldId="327"/>
            <ac:picMk id="15" creationId="{1546B14C-1968-A22A-E5A2-3C9A7D122135}"/>
          </ac:picMkLst>
        </pc:picChg>
        <pc:picChg chg="add mod">
          <ac:chgData name="Powers, Eric (SSC/SPC)" userId="S::eric.powers@ssc-spc.gc.ca::2ce6eaca-c495-4526-9aa6-4c06267c766e" providerId="AD" clId="Web-{C6FB6DEF-8499-5AE5-3DBB-329E06F7054A}" dt="2025-06-02T13:00:30.135" v="304"/>
          <ac:picMkLst>
            <pc:docMk/>
            <pc:sldMk cId="736046441" sldId="327"/>
            <ac:picMk id="16" creationId="{B7B2E9AB-E18D-5CF6-F668-56F7F72F0BE6}"/>
          </ac:picMkLst>
        </pc:picChg>
      </pc:sldChg>
      <pc:sldChg chg="addSp modSp add replId">
        <pc:chgData name="Powers, Eric (SSC/SPC)" userId="S::eric.powers@ssc-spc.gc.ca::2ce6eaca-c495-4526-9aa6-4c06267c766e" providerId="AD" clId="Web-{C6FB6DEF-8499-5AE5-3DBB-329E06F7054A}" dt="2025-06-02T13:16:02.447" v="354"/>
        <pc:sldMkLst>
          <pc:docMk/>
          <pc:sldMk cId="2783106108" sldId="328"/>
        </pc:sldMkLst>
        <pc:spChg chg="add mod">
          <ac:chgData name="Powers, Eric (SSC/SPC)" userId="S::eric.powers@ssc-spc.gc.ca::2ce6eaca-c495-4526-9aa6-4c06267c766e" providerId="AD" clId="Web-{C6FB6DEF-8499-5AE5-3DBB-329E06F7054A}" dt="2025-06-02T13:11:38.927" v="334" actId="20577"/>
          <ac:spMkLst>
            <pc:docMk/>
            <pc:sldMk cId="2783106108" sldId="328"/>
            <ac:spMk id="3" creationId="{2F6ED44D-CEBA-8368-5E99-DAF14D985276}"/>
          </ac:spMkLst>
        </pc:spChg>
        <pc:spChg chg="add mod">
          <ac:chgData name="Powers, Eric (SSC/SPC)" userId="S::eric.powers@ssc-spc.gc.ca::2ce6eaca-c495-4526-9aa6-4c06267c766e" providerId="AD" clId="Web-{C6FB6DEF-8499-5AE5-3DBB-329E06F7054A}" dt="2025-06-02T13:10:46.848" v="332" actId="20577"/>
          <ac:spMkLst>
            <pc:docMk/>
            <pc:sldMk cId="2783106108" sldId="328"/>
            <ac:spMk id="5" creationId="{1C06DF46-7FC4-3E24-24D7-CC8C3C500382}"/>
          </ac:spMkLst>
        </pc:spChg>
        <pc:spChg chg="add mod">
          <ac:chgData name="Powers, Eric (SSC/SPC)" userId="S::eric.powers@ssc-spc.gc.ca::2ce6eaca-c495-4526-9aa6-4c06267c766e" providerId="AD" clId="Web-{C6FB6DEF-8499-5AE5-3DBB-329E06F7054A}" dt="2025-06-02T13:16:02.447" v="354"/>
          <ac:spMkLst>
            <pc:docMk/>
            <pc:sldMk cId="2783106108" sldId="328"/>
            <ac:spMk id="7" creationId="{37CAB5E2-510E-225F-3F98-F762E521B14E}"/>
          </ac:spMkLst>
        </pc:spChg>
        <pc:picChg chg="add mod">
          <ac:chgData name="Powers, Eric (SSC/SPC)" userId="S::eric.powers@ssc-spc.gc.ca::2ce6eaca-c495-4526-9aa6-4c06267c766e" providerId="AD" clId="Web-{C6FB6DEF-8499-5AE5-3DBB-329E06F7054A}" dt="2025-06-02T13:12:00.130" v="335" actId="1076"/>
          <ac:picMkLst>
            <pc:docMk/>
            <pc:sldMk cId="2783106108" sldId="328"/>
            <ac:picMk id="9" creationId="{B13C6491-B2DE-1228-674B-D10B83453E33}"/>
          </ac:picMkLst>
        </pc:picChg>
        <pc:picChg chg="add mod">
          <ac:chgData name="Powers, Eric (SSC/SPC)" userId="S::eric.powers@ssc-spc.gc.ca::2ce6eaca-c495-4526-9aa6-4c06267c766e" providerId="AD" clId="Web-{C6FB6DEF-8499-5AE5-3DBB-329E06F7054A}" dt="2025-06-02T13:12:10.334" v="337" actId="1076"/>
          <ac:picMkLst>
            <pc:docMk/>
            <pc:sldMk cId="2783106108" sldId="328"/>
            <ac:picMk id="10" creationId="{50C5AC06-413D-42DF-829B-329F90B03B10}"/>
          </ac:picMkLst>
        </pc:picChg>
      </pc:sldChg>
      <pc:sldChg chg="modSp add replId">
        <pc:chgData name="Powers, Eric (SSC/SPC)" userId="S::eric.powers@ssc-spc.gc.ca::2ce6eaca-c495-4526-9aa6-4c06267c766e" providerId="AD" clId="Web-{C6FB6DEF-8499-5AE5-3DBB-329E06F7054A}" dt="2025-06-02T13:15:47.103" v="353"/>
        <pc:sldMkLst>
          <pc:docMk/>
          <pc:sldMk cId="1252923303" sldId="329"/>
        </pc:sldMkLst>
        <pc:spChg chg="mod">
          <ac:chgData name="Powers, Eric (SSC/SPC)" userId="S::eric.powers@ssc-spc.gc.ca::2ce6eaca-c495-4526-9aa6-4c06267c766e" providerId="AD" clId="Web-{C6FB6DEF-8499-5AE5-3DBB-329E06F7054A}" dt="2025-06-02T13:14:41.930" v="346" actId="14100"/>
          <ac:spMkLst>
            <pc:docMk/>
            <pc:sldMk cId="1252923303" sldId="329"/>
            <ac:spMk id="3" creationId="{AA72D2F7-663C-50D1-226A-89DB8B37EE53}"/>
          </ac:spMkLst>
        </pc:spChg>
        <pc:spChg chg="mod">
          <ac:chgData name="Powers, Eric (SSC/SPC)" userId="S::eric.powers@ssc-spc.gc.ca::2ce6eaca-c495-4526-9aa6-4c06267c766e" providerId="AD" clId="Web-{C6FB6DEF-8499-5AE5-3DBB-329E06F7054A}" dt="2025-06-02T13:15:12.133" v="349" actId="20577"/>
          <ac:spMkLst>
            <pc:docMk/>
            <pc:sldMk cId="1252923303" sldId="329"/>
            <ac:spMk id="5" creationId="{6E15557F-D465-9ECD-8D88-FECB0DA0839E}"/>
          </ac:spMkLst>
        </pc:spChg>
        <pc:spChg chg="mod">
          <ac:chgData name="Powers, Eric (SSC/SPC)" userId="S::eric.powers@ssc-spc.gc.ca::2ce6eaca-c495-4526-9aa6-4c06267c766e" providerId="AD" clId="Web-{C6FB6DEF-8499-5AE5-3DBB-329E06F7054A}" dt="2025-06-02T13:15:47.103" v="353"/>
          <ac:spMkLst>
            <pc:docMk/>
            <pc:sldMk cId="1252923303" sldId="329"/>
            <ac:spMk id="7" creationId="{8C9A0F3C-4A1A-3B48-F042-0E097259E536}"/>
          </ac:spMkLst>
        </pc:spChg>
        <pc:picChg chg="mod">
          <ac:chgData name="Powers, Eric (SSC/SPC)" userId="S::eric.powers@ssc-spc.gc.ca::2ce6eaca-c495-4526-9aa6-4c06267c766e" providerId="AD" clId="Web-{C6FB6DEF-8499-5AE5-3DBB-329E06F7054A}" dt="2025-06-02T13:14:55.618" v="348" actId="1076"/>
          <ac:picMkLst>
            <pc:docMk/>
            <pc:sldMk cId="1252923303" sldId="329"/>
            <ac:picMk id="10" creationId="{C7B850DF-A1E9-DF7A-9CBB-F3C574D2E886}"/>
          </ac:picMkLst>
        </pc:picChg>
      </pc:sldChg>
      <pc:sldMasterChg chg="add addSldLayout">
        <pc:chgData name="Powers, Eric (SSC/SPC)" userId="S::eric.powers@ssc-spc.gc.ca::2ce6eaca-c495-4526-9aa6-4c06267c766e" providerId="AD" clId="Web-{C6FB6DEF-8499-5AE5-3DBB-329E06F7054A}" dt="2025-06-02T12:29:31.182" v="21"/>
        <pc:sldMasterMkLst>
          <pc:docMk/>
          <pc:sldMasterMk cId="574323213" sldId="2147483658"/>
        </pc:sldMasterMkLst>
        <pc:sldLayoutChg chg="add">
          <pc:chgData name="Powers, Eric (SSC/SPC)" userId="S::eric.powers@ssc-spc.gc.ca::2ce6eaca-c495-4526-9aa6-4c06267c766e" providerId="AD" clId="Web-{C6FB6DEF-8499-5AE5-3DBB-329E06F7054A}" dt="2025-06-02T12:29:31.182" v="21"/>
          <pc:sldLayoutMkLst>
            <pc:docMk/>
            <pc:sldMasterMk cId="574323213" sldId="2147483658"/>
            <pc:sldLayoutMk cId="2400240347" sldId="2147483660"/>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356788645" sldId="2147483661"/>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697204384" sldId="2147483663"/>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2048891723" sldId="2147483664"/>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2761110161" sldId="2147483665"/>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2948654364" sldId="2147483671"/>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2631389202" sldId="2147483672"/>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3317003778" sldId="2147483673"/>
          </pc:sldLayoutMkLst>
        </pc:sldLayoutChg>
      </pc:sldMasterChg>
      <pc:sldMasterChg chg="mod setBg modSldLayout">
        <pc:chgData name="Powers, Eric (SSC/SPC)" userId="S::eric.powers@ssc-spc.gc.ca::2ce6eaca-c495-4526-9aa6-4c06267c766e" providerId="AD" clId="Web-{C6FB6DEF-8499-5AE5-3DBB-329E06F7054A}" dt="2025-06-02T12:22:56.254" v="6"/>
        <pc:sldMasterMkLst>
          <pc:docMk/>
          <pc:sldMasterMk cId="2880080312" sldId="2147484254"/>
        </pc:sldMasterMkLst>
        <pc:sldLayoutChg chg="mod">
          <pc:chgData name="Powers, Eric (SSC/SPC)" userId="S::eric.powers@ssc-spc.gc.ca::2ce6eaca-c495-4526-9aa6-4c06267c766e" providerId="AD" clId="Web-{C6FB6DEF-8499-5AE5-3DBB-329E06F7054A}" dt="2025-06-02T12:22:56.254" v="6"/>
          <pc:sldLayoutMkLst>
            <pc:docMk/>
            <pc:sldMasterMk cId="2880080312" sldId="2147484254"/>
            <pc:sldLayoutMk cId="1836629262" sldId="2147484255"/>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232720968" sldId="2147484256"/>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4182575382" sldId="2147484257"/>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1293542410" sldId="2147484258"/>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81055228" sldId="2147484259"/>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2222778139" sldId="2147484260"/>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2197118366" sldId="2147484261"/>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1374475925" sldId="2147484262"/>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2406004567" sldId="2147484263"/>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3559960564" sldId="2147484264"/>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742062655" sldId="2147484265"/>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1297161004" sldId="2147484266"/>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1135749546" sldId="2147484267"/>
          </pc:sldLayoutMkLst>
        </pc:sldLayoutChg>
      </pc:sldMasterChg>
    </pc:docChg>
  </pc:docChgLst>
  <pc:docChgLst>
    <pc:chgData name="Devine, Olivia (SSC/SPC)" userId="S::olivia.devine@ssc-spc.gc.ca::001c1f1b-738a-4778-8cff-e49bd0032d3a" providerId="AD" clId="Web-{5721EAEF-5D67-4722-932F-1E1512C3840B}"/>
    <pc:docChg chg="modSld">
      <pc:chgData name="Devine, Olivia (SSC/SPC)" userId="S::olivia.devine@ssc-spc.gc.ca::001c1f1b-738a-4778-8cff-e49bd0032d3a" providerId="AD" clId="Web-{5721EAEF-5D67-4722-932F-1E1512C3840B}" dt="2025-06-03T00:42:49.532" v="0"/>
      <pc:docMkLst>
        <pc:docMk/>
      </pc:docMkLst>
      <pc:sldChg chg="delSp">
        <pc:chgData name="Devine, Olivia (SSC/SPC)" userId="S::olivia.devine@ssc-spc.gc.ca::001c1f1b-738a-4778-8cff-e49bd0032d3a" providerId="AD" clId="Web-{5721EAEF-5D67-4722-932F-1E1512C3840B}" dt="2025-06-03T00:42:49.532" v="0"/>
        <pc:sldMkLst>
          <pc:docMk/>
          <pc:sldMk cId="2917298239" sldId="315"/>
        </pc:sldMkLst>
        <pc:spChg chg="del">
          <ac:chgData name="Devine, Olivia (SSC/SPC)" userId="S::olivia.devine@ssc-spc.gc.ca::001c1f1b-738a-4778-8cff-e49bd0032d3a" providerId="AD" clId="Web-{5721EAEF-5D67-4722-932F-1E1512C3840B}" dt="2025-06-03T00:42:49.532" v="0"/>
          <ac:spMkLst>
            <pc:docMk/>
            <pc:sldMk cId="2917298239" sldId="315"/>
            <ac:spMk id="4" creationId="{7CE0D71D-1435-A4C4-04A1-A76E1B7DE154}"/>
          </ac:spMkLst>
        </pc:spChg>
      </pc:sldChg>
    </pc:docChg>
  </pc:docChgLst>
  <pc:docChgLst>
    <pc:chgData name="Powers, Eric (SSC/SPC)" userId="S::eric.powers@ssc-spc.gc.ca::2ce6eaca-c495-4526-9aa6-4c06267c766e" providerId="AD" clId="Web-{4C35E0C1-9D8E-85D9-0FCA-A4E8A6B5FF04}"/>
    <pc:docChg chg="modSld">
      <pc:chgData name="Powers, Eric (SSC/SPC)" userId="S::eric.powers@ssc-spc.gc.ca::2ce6eaca-c495-4526-9aa6-4c06267c766e" providerId="AD" clId="Web-{4C35E0C1-9D8E-85D9-0FCA-A4E8A6B5FF04}" dt="2025-06-02T12:14:57.193" v="12" actId="14100"/>
      <pc:docMkLst>
        <pc:docMk/>
      </pc:docMkLst>
      <pc:sldChg chg="modSp">
        <pc:chgData name="Powers, Eric (SSC/SPC)" userId="S::eric.powers@ssc-spc.gc.ca::2ce6eaca-c495-4526-9aa6-4c06267c766e" providerId="AD" clId="Web-{4C35E0C1-9D8E-85D9-0FCA-A4E8A6B5FF04}" dt="2025-06-02T12:12:15.676" v="7" actId="14100"/>
        <pc:sldMkLst>
          <pc:docMk/>
          <pc:sldMk cId="594549050" sldId="267"/>
        </pc:sldMkLst>
        <pc:spChg chg="mod">
          <ac:chgData name="Powers, Eric (SSC/SPC)" userId="S::eric.powers@ssc-spc.gc.ca::2ce6eaca-c495-4526-9aa6-4c06267c766e" providerId="AD" clId="Web-{4C35E0C1-9D8E-85D9-0FCA-A4E8A6B5FF04}" dt="2025-06-02T12:12:15.676" v="7" actId="14100"/>
          <ac:spMkLst>
            <pc:docMk/>
            <pc:sldMk cId="594549050" sldId="267"/>
            <ac:spMk id="15" creationId="{48A59AE1-910B-F996-8989-10161F851BAF}"/>
          </ac:spMkLst>
        </pc:spChg>
      </pc:sldChg>
      <pc:sldChg chg="modSp">
        <pc:chgData name="Powers, Eric (SSC/SPC)" userId="S::eric.powers@ssc-spc.gc.ca::2ce6eaca-c495-4526-9aa6-4c06267c766e" providerId="AD" clId="Web-{4C35E0C1-9D8E-85D9-0FCA-A4E8A6B5FF04}" dt="2025-06-02T12:14:57.193" v="12" actId="14100"/>
        <pc:sldMkLst>
          <pc:docMk/>
          <pc:sldMk cId="1882736781" sldId="316"/>
        </pc:sldMkLst>
        <pc:spChg chg="mod">
          <ac:chgData name="Powers, Eric (SSC/SPC)" userId="S::eric.powers@ssc-spc.gc.ca::2ce6eaca-c495-4526-9aa6-4c06267c766e" providerId="AD" clId="Web-{4C35E0C1-9D8E-85D9-0FCA-A4E8A6B5FF04}" dt="2025-06-02T12:14:57.193" v="12" actId="14100"/>
          <ac:spMkLst>
            <pc:docMk/>
            <pc:sldMk cId="1882736781" sldId="316"/>
            <ac:spMk id="7" creationId="{5C2B221E-6A7A-4F5E-BD34-97FC6D580994}"/>
          </ac:spMkLst>
        </pc:spChg>
      </pc:sldChg>
    </pc:docChg>
  </pc:docChgLst>
  <pc:docChgLst>
    <pc:chgData name="Powers, Eric (SSC/SPC)" userId="S::eric.powers@ssc-spc.gc.ca::2ce6eaca-c495-4526-9aa6-4c06267c766e" providerId="AD" clId="Web-{0B9070C8-6055-ADE3-BAB4-9DDC1B0E6764}"/>
    <pc:docChg chg="modSld">
      <pc:chgData name="Powers, Eric (SSC/SPC)" userId="S::eric.powers@ssc-spc.gc.ca::2ce6eaca-c495-4526-9aa6-4c06267c766e" providerId="AD" clId="Web-{0B9070C8-6055-ADE3-BAB4-9DDC1B0E6764}" dt="2025-06-02T14:00:57.382" v="47" actId="14100"/>
      <pc:docMkLst>
        <pc:docMk/>
      </pc:docMkLst>
      <pc:sldChg chg="modSp">
        <pc:chgData name="Powers, Eric (SSC/SPC)" userId="S::eric.powers@ssc-spc.gc.ca::2ce6eaca-c495-4526-9aa6-4c06267c766e" providerId="AD" clId="Web-{0B9070C8-6055-ADE3-BAB4-9DDC1B0E6764}" dt="2025-06-02T13:53:20.407" v="8" actId="20577"/>
        <pc:sldMkLst>
          <pc:docMk/>
          <pc:sldMk cId="3500463589" sldId="273"/>
        </pc:sldMkLst>
        <pc:spChg chg="mod">
          <ac:chgData name="Powers, Eric (SSC/SPC)" userId="S::eric.powers@ssc-spc.gc.ca::2ce6eaca-c495-4526-9aa6-4c06267c766e" providerId="AD" clId="Web-{0B9070C8-6055-ADE3-BAB4-9DDC1B0E6764}" dt="2025-06-02T13:53:10.376" v="2" actId="20577"/>
          <ac:spMkLst>
            <pc:docMk/>
            <pc:sldMk cId="3500463589" sldId="273"/>
            <ac:spMk id="28" creationId="{BFE4EF05-18E2-BFE9-AFE9-B6EB3535B7CC}"/>
          </ac:spMkLst>
        </pc:spChg>
        <pc:spChg chg="mod">
          <ac:chgData name="Powers, Eric (SSC/SPC)" userId="S::eric.powers@ssc-spc.gc.ca::2ce6eaca-c495-4526-9aa6-4c06267c766e" providerId="AD" clId="Web-{0B9070C8-6055-ADE3-BAB4-9DDC1B0E6764}" dt="2025-06-02T13:53:17.642" v="6" actId="20577"/>
          <ac:spMkLst>
            <pc:docMk/>
            <pc:sldMk cId="3500463589" sldId="273"/>
            <ac:spMk id="36" creationId="{1BD7F54B-0F58-12E4-CD37-7288982F61D9}"/>
          </ac:spMkLst>
        </pc:spChg>
        <pc:spChg chg="mod">
          <ac:chgData name="Powers, Eric (SSC/SPC)" userId="S::eric.powers@ssc-spc.gc.ca::2ce6eaca-c495-4526-9aa6-4c06267c766e" providerId="AD" clId="Web-{0B9070C8-6055-ADE3-BAB4-9DDC1B0E6764}" dt="2025-06-02T13:53:20.407" v="8" actId="20577"/>
          <ac:spMkLst>
            <pc:docMk/>
            <pc:sldMk cId="3500463589" sldId="273"/>
            <ac:spMk id="38" creationId="{8EC160B3-2F69-168A-ACC3-4C3C7368A82E}"/>
          </ac:spMkLst>
        </pc:spChg>
        <pc:spChg chg="mod">
          <ac:chgData name="Powers, Eric (SSC/SPC)" userId="S::eric.powers@ssc-spc.gc.ca::2ce6eaca-c495-4526-9aa6-4c06267c766e" providerId="AD" clId="Web-{0B9070C8-6055-ADE3-BAB4-9DDC1B0E6764}" dt="2025-06-02T13:53:14.845" v="4" actId="20577"/>
          <ac:spMkLst>
            <pc:docMk/>
            <pc:sldMk cId="3500463589" sldId="273"/>
            <ac:spMk id="40" creationId="{04892771-61D3-ACA4-4588-70E5AE4992CB}"/>
          </ac:spMkLst>
        </pc:spChg>
      </pc:sldChg>
      <pc:sldChg chg="modSp">
        <pc:chgData name="Powers, Eric (SSC/SPC)" userId="S::eric.powers@ssc-spc.gc.ca::2ce6eaca-c495-4526-9aa6-4c06267c766e" providerId="AD" clId="Web-{0B9070C8-6055-ADE3-BAB4-9DDC1B0E6764}" dt="2025-06-02T13:59:29.178" v="32" actId="14100"/>
        <pc:sldMkLst>
          <pc:docMk/>
          <pc:sldMk cId="2917298239" sldId="315"/>
        </pc:sldMkLst>
        <pc:spChg chg="mod">
          <ac:chgData name="Powers, Eric (SSC/SPC)" userId="S::eric.powers@ssc-spc.gc.ca::2ce6eaca-c495-4526-9aa6-4c06267c766e" providerId="AD" clId="Web-{0B9070C8-6055-ADE3-BAB4-9DDC1B0E6764}" dt="2025-06-02T13:59:29.178" v="32" actId="14100"/>
          <ac:spMkLst>
            <pc:docMk/>
            <pc:sldMk cId="2917298239" sldId="315"/>
            <ac:spMk id="3" creationId="{2BE436E6-E01E-4090-873E-7138C4154F8A}"/>
          </ac:spMkLst>
        </pc:spChg>
      </pc:sldChg>
      <pc:sldChg chg="modSp">
        <pc:chgData name="Powers, Eric (SSC/SPC)" userId="S::eric.powers@ssc-spc.gc.ca::2ce6eaca-c495-4526-9aa6-4c06267c766e" providerId="AD" clId="Web-{0B9070C8-6055-ADE3-BAB4-9DDC1B0E6764}" dt="2025-06-02T14:00:37.882" v="44" actId="1076"/>
        <pc:sldMkLst>
          <pc:docMk/>
          <pc:sldMk cId="2325168806" sldId="325"/>
        </pc:sldMkLst>
        <pc:spChg chg="mod">
          <ac:chgData name="Powers, Eric (SSC/SPC)" userId="S::eric.powers@ssc-spc.gc.ca::2ce6eaca-c495-4526-9aa6-4c06267c766e" providerId="AD" clId="Web-{0B9070C8-6055-ADE3-BAB4-9DDC1B0E6764}" dt="2025-06-02T13:55:08.268" v="22" actId="1076"/>
          <ac:spMkLst>
            <pc:docMk/>
            <pc:sldMk cId="2325168806" sldId="325"/>
            <ac:spMk id="3" creationId="{49701795-6277-BD1E-A6FE-E4214BD3290E}"/>
          </ac:spMkLst>
        </pc:spChg>
        <pc:spChg chg="mod">
          <ac:chgData name="Powers, Eric (SSC/SPC)" userId="S::eric.powers@ssc-spc.gc.ca::2ce6eaca-c495-4526-9aa6-4c06267c766e" providerId="AD" clId="Web-{0B9070C8-6055-ADE3-BAB4-9DDC1B0E6764}" dt="2025-06-02T13:53:54.798" v="13" actId="20577"/>
          <ac:spMkLst>
            <pc:docMk/>
            <pc:sldMk cId="2325168806" sldId="325"/>
            <ac:spMk id="9" creationId="{B51F6AC4-33CD-ACE7-05C8-A3CC4EDAF32A}"/>
          </ac:spMkLst>
        </pc:spChg>
        <pc:spChg chg="mod">
          <ac:chgData name="Powers, Eric (SSC/SPC)" userId="S::eric.powers@ssc-spc.gc.ca::2ce6eaca-c495-4526-9aa6-4c06267c766e" providerId="AD" clId="Web-{0B9070C8-6055-ADE3-BAB4-9DDC1B0E6764}" dt="2025-06-02T14:00:37.882" v="44" actId="1076"/>
          <ac:spMkLst>
            <pc:docMk/>
            <pc:sldMk cId="2325168806" sldId="325"/>
            <ac:spMk id="11" creationId="{06995940-D093-9114-3FD7-C6CDB00E49BF}"/>
          </ac:spMkLst>
        </pc:spChg>
      </pc:sldChg>
      <pc:sldChg chg="modSp">
        <pc:chgData name="Powers, Eric (SSC/SPC)" userId="S::eric.powers@ssc-spc.gc.ca::2ce6eaca-c495-4526-9aa6-4c06267c766e" providerId="AD" clId="Web-{0B9070C8-6055-ADE3-BAB4-9DDC1B0E6764}" dt="2025-06-02T14:00:57.382" v="47" actId="14100"/>
        <pc:sldMkLst>
          <pc:docMk/>
          <pc:sldMk cId="2700165252" sldId="326"/>
        </pc:sldMkLst>
        <pc:spChg chg="mod">
          <ac:chgData name="Powers, Eric (SSC/SPC)" userId="S::eric.powers@ssc-spc.gc.ca::2ce6eaca-c495-4526-9aa6-4c06267c766e" providerId="AD" clId="Web-{0B9070C8-6055-ADE3-BAB4-9DDC1B0E6764}" dt="2025-06-02T13:54:50.362" v="21" actId="1076"/>
          <ac:spMkLst>
            <pc:docMk/>
            <pc:sldMk cId="2700165252" sldId="326"/>
            <ac:spMk id="3" creationId="{BC1EFDB9-F112-E54A-53D0-ADA9ADAE33B8}"/>
          </ac:spMkLst>
        </pc:spChg>
        <pc:spChg chg="mod">
          <ac:chgData name="Powers, Eric (SSC/SPC)" userId="S::eric.powers@ssc-spc.gc.ca::2ce6eaca-c495-4526-9aa6-4c06267c766e" providerId="AD" clId="Web-{0B9070C8-6055-ADE3-BAB4-9DDC1B0E6764}" dt="2025-06-02T13:54:40.846" v="20" actId="1076"/>
          <ac:spMkLst>
            <pc:docMk/>
            <pc:sldMk cId="2700165252" sldId="326"/>
            <ac:spMk id="9" creationId="{81966828-EE37-8F0A-3305-4112A726E205}"/>
          </ac:spMkLst>
        </pc:spChg>
        <pc:spChg chg="mod">
          <ac:chgData name="Powers, Eric (SSC/SPC)" userId="S::eric.powers@ssc-spc.gc.ca::2ce6eaca-c495-4526-9aa6-4c06267c766e" providerId="AD" clId="Web-{0B9070C8-6055-ADE3-BAB4-9DDC1B0E6764}" dt="2025-06-02T14:00:57.382" v="47" actId="14100"/>
          <ac:spMkLst>
            <pc:docMk/>
            <pc:sldMk cId="2700165252" sldId="326"/>
            <ac:spMk id="11" creationId="{DB2A9A83-E8E9-F190-6E16-3C5A2882BC3B}"/>
          </ac:spMkLst>
        </pc:spChg>
      </pc:sldChg>
      <pc:sldChg chg="modSp">
        <pc:chgData name="Powers, Eric (SSC/SPC)" userId="S::eric.powers@ssc-spc.gc.ca::2ce6eaca-c495-4526-9aa6-4c06267c766e" providerId="AD" clId="Web-{0B9070C8-6055-ADE3-BAB4-9DDC1B0E6764}" dt="2025-06-02T13:56:17.644" v="31" actId="20577"/>
        <pc:sldMkLst>
          <pc:docMk/>
          <pc:sldMk cId="736046441" sldId="327"/>
        </pc:sldMkLst>
        <pc:spChg chg="mod">
          <ac:chgData name="Powers, Eric (SSC/SPC)" userId="S::eric.powers@ssc-spc.gc.ca::2ce6eaca-c495-4526-9aa6-4c06267c766e" providerId="AD" clId="Web-{0B9070C8-6055-ADE3-BAB4-9DDC1B0E6764}" dt="2025-06-02T13:55:41.409" v="26" actId="20577"/>
          <ac:spMkLst>
            <pc:docMk/>
            <pc:sldMk cId="736046441" sldId="327"/>
            <ac:spMk id="5" creationId="{B3CBF821-4ACA-7B47-ECCD-D4D79C929568}"/>
          </ac:spMkLst>
        </pc:spChg>
        <pc:spChg chg="mod">
          <ac:chgData name="Powers, Eric (SSC/SPC)" userId="S::eric.powers@ssc-spc.gc.ca::2ce6eaca-c495-4526-9aa6-4c06267c766e" providerId="AD" clId="Web-{0B9070C8-6055-ADE3-BAB4-9DDC1B0E6764}" dt="2025-06-02T13:55:33.769" v="25" actId="20577"/>
          <ac:spMkLst>
            <pc:docMk/>
            <pc:sldMk cId="736046441" sldId="327"/>
            <ac:spMk id="7" creationId="{50260C4D-3025-BC9D-A1EA-8876F92C45AE}"/>
          </ac:spMkLst>
        </pc:spChg>
        <pc:spChg chg="mod">
          <ac:chgData name="Powers, Eric (SSC/SPC)" userId="S::eric.powers@ssc-spc.gc.ca::2ce6eaca-c495-4526-9aa6-4c06267c766e" providerId="AD" clId="Web-{0B9070C8-6055-ADE3-BAB4-9DDC1B0E6764}" dt="2025-06-02T13:55:29.628" v="24" actId="20577"/>
          <ac:spMkLst>
            <pc:docMk/>
            <pc:sldMk cId="736046441" sldId="327"/>
            <ac:spMk id="9" creationId="{0FDDE2B9-AA46-57B2-EDD5-089642275E09}"/>
          </ac:spMkLst>
        </pc:spChg>
        <pc:spChg chg="mod">
          <ac:chgData name="Powers, Eric (SSC/SPC)" userId="S::eric.powers@ssc-spc.gc.ca::2ce6eaca-c495-4526-9aa6-4c06267c766e" providerId="AD" clId="Web-{0B9070C8-6055-ADE3-BAB4-9DDC1B0E6764}" dt="2025-06-02T13:56:17.644" v="31" actId="20577"/>
          <ac:spMkLst>
            <pc:docMk/>
            <pc:sldMk cId="736046441" sldId="327"/>
            <ac:spMk id="11" creationId="{4BF92B24-5F24-D7EE-1DA9-D8D90BD2E29E}"/>
          </ac:spMkLst>
        </pc:spChg>
      </pc:sldChg>
      <pc:sldChg chg="modSp">
        <pc:chgData name="Powers, Eric (SSC/SPC)" userId="S::eric.powers@ssc-spc.gc.ca::2ce6eaca-c495-4526-9aa6-4c06267c766e" providerId="AD" clId="Web-{0B9070C8-6055-ADE3-BAB4-9DDC1B0E6764}" dt="2025-06-02T14:00:01.600" v="36" actId="20577"/>
        <pc:sldMkLst>
          <pc:docMk/>
          <pc:sldMk cId="2783106108" sldId="328"/>
        </pc:sldMkLst>
        <pc:spChg chg="mod">
          <ac:chgData name="Powers, Eric (SSC/SPC)" userId="S::eric.powers@ssc-spc.gc.ca::2ce6eaca-c495-4526-9aa6-4c06267c766e" providerId="AD" clId="Web-{0B9070C8-6055-ADE3-BAB4-9DDC1B0E6764}" dt="2025-06-02T13:53:47.220" v="12" actId="20577"/>
          <ac:spMkLst>
            <pc:docMk/>
            <pc:sldMk cId="2783106108" sldId="328"/>
            <ac:spMk id="5" creationId="{1C06DF46-7FC4-3E24-24D7-CC8C3C500382}"/>
          </ac:spMkLst>
        </pc:spChg>
        <pc:spChg chg="mod">
          <ac:chgData name="Powers, Eric (SSC/SPC)" userId="S::eric.powers@ssc-spc.gc.ca::2ce6eaca-c495-4526-9aa6-4c06267c766e" providerId="AD" clId="Web-{0B9070C8-6055-ADE3-BAB4-9DDC1B0E6764}" dt="2025-06-02T14:00:01.600" v="36" actId="20577"/>
          <ac:spMkLst>
            <pc:docMk/>
            <pc:sldMk cId="2783106108" sldId="328"/>
            <ac:spMk id="7" creationId="{37CAB5E2-510E-225F-3F98-F762E521B14E}"/>
          </ac:spMkLst>
        </pc:spChg>
      </pc:sldChg>
      <pc:sldChg chg="modSp">
        <pc:chgData name="Powers, Eric (SSC/SPC)" userId="S::eric.powers@ssc-spc.gc.ca::2ce6eaca-c495-4526-9aa6-4c06267c766e" providerId="AD" clId="Web-{0B9070C8-6055-ADE3-BAB4-9DDC1B0E6764}" dt="2025-06-02T14:00:15.179" v="42" actId="20577"/>
        <pc:sldMkLst>
          <pc:docMk/>
          <pc:sldMk cId="1252923303" sldId="329"/>
        </pc:sldMkLst>
        <pc:spChg chg="mod">
          <ac:chgData name="Powers, Eric (SSC/SPC)" userId="S::eric.powers@ssc-spc.gc.ca::2ce6eaca-c495-4526-9aa6-4c06267c766e" providerId="AD" clId="Web-{0B9070C8-6055-ADE3-BAB4-9DDC1B0E6764}" dt="2025-06-02T13:53:37.251" v="10" actId="20577"/>
          <ac:spMkLst>
            <pc:docMk/>
            <pc:sldMk cId="1252923303" sldId="329"/>
            <ac:spMk id="5" creationId="{6E15557F-D465-9ECD-8D88-FECB0DA0839E}"/>
          </ac:spMkLst>
        </pc:spChg>
        <pc:spChg chg="mod">
          <ac:chgData name="Powers, Eric (SSC/SPC)" userId="S::eric.powers@ssc-spc.gc.ca::2ce6eaca-c495-4526-9aa6-4c06267c766e" providerId="AD" clId="Web-{0B9070C8-6055-ADE3-BAB4-9DDC1B0E6764}" dt="2025-06-02T14:00:15.179" v="42" actId="20577"/>
          <ac:spMkLst>
            <pc:docMk/>
            <pc:sldMk cId="1252923303" sldId="329"/>
            <ac:spMk id="7" creationId="{8C9A0F3C-4A1A-3B48-F042-0E097259E536}"/>
          </ac:spMkLst>
        </pc:spChg>
      </pc:sldChg>
    </pc:docChg>
  </pc:docChgLst>
  <pc:docChgLst>
    <pc:chgData name="Hawes, Adriana (SSC/SPC)" userId="S::adriana.hawes@ssc-spc.gc.ca::2cd420d7-0cfd-464a-abbe-eb9058af67ba" providerId="AD" clId="Web-{8D4F1009-910A-F4FF-BD16-527473993DE3}"/>
    <pc:docChg chg="addSld delSld modSld">
      <pc:chgData name="Hawes, Adriana (SSC/SPC)" userId="S::adriana.hawes@ssc-spc.gc.ca::2cd420d7-0cfd-464a-abbe-eb9058af67ba" providerId="AD" clId="Web-{8D4F1009-910A-F4FF-BD16-527473993DE3}" dt="2025-05-30T21:21:04.234" v="396" actId="1076"/>
      <pc:docMkLst>
        <pc:docMk/>
      </pc:docMkLst>
      <pc:sldChg chg="delSp modSp">
        <pc:chgData name="Hawes, Adriana (SSC/SPC)" userId="S::adriana.hawes@ssc-spc.gc.ca::2cd420d7-0cfd-464a-abbe-eb9058af67ba" providerId="AD" clId="Web-{8D4F1009-910A-F4FF-BD16-527473993DE3}" dt="2025-05-30T20:32:52.997" v="148" actId="20577"/>
        <pc:sldMkLst>
          <pc:docMk/>
          <pc:sldMk cId="672221472" sldId="256"/>
        </pc:sldMkLst>
        <pc:spChg chg="mod">
          <ac:chgData name="Hawes, Adriana (SSC/SPC)" userId="S::adriana.hawes@ssc-spc.gc.ca::2cd420d7-0cfd-464a-abbe-eb9058af67ba" providerId="AD" clId="Web-{8D4F1009-910A-F4FF-BD16-527473993DE3}" dt="2025-05-30T20:29:29.042" v="97" actId="1076"/>
          <ac:spMkLst>
            <pc:docMk/>
            <pc:sldMk cId="672221472" sldId="256"/>
            <ac:spMk id="2" creationId="{E17C615E-7AE9-F5CB-4E05-C4D9C0998C83}"/>
          </ac:spMkLst>
        </pc:spChg>
        <pc:spChg chg="mod">
          <ac:chgData name="Hawes, Adriana (SSC/SPC)" userId="S::adriana.hawes@ssc-spc.gc.ca::2cd420d7-0cfd-464a-abbe-eb9058af67ba" providerId="AD" clId="Web-{8D4F1009-910A-F4FF-BD16-527473993DE3}" dt="2025-05-30T20:29:29.057" v="98" actId="1076"/>
          <ac:spMkLst>
            <pc:docMk/>
            <pc:sldMk cId="672221472" sldId="256"/>
            <ac:spMk id="3" creationId="{2E6450EE-C13D-8753-5BAA-E29C5828DDAF}"/>
          </ac:spMkLst>
        </pc:spChg>
        <pc:spChg chg="del">
          <ac:chgData name="Hawes, Adriana (SSC/SPC)" userId="S::adriana.hawes@ssc-spc.gc.ca::2cd420d7-0cfd-464a-abbe-eb9058af67ba" providerId="AD" clId="Web-{8D4F1009-910A-F4FF-BD16-527473993DE3}" dt="2025-05-30T20:29:13.714" v="95"/>
          <ac:spMkLst>
            <pc:docMk/>
            <pc:sldMk cId="672221472" sldId="256"/>
            <ac:spMk id="4" creationId="{5DAEE6A0-17FB-DFEF-7C9C-CD09F4D80D80}"/>
          </ac:spMkLst>
        </pc:spChg>
        <pc:spChg chg="del">
          <ac:chgData name="Hawes, Adriana (SSC/SPC)" userId="S::adriana.hawes@ssc-spc.gc.ca::2cd420d7-0cfd-464a-abbe-eb9058af67ba" providerId="AD" clId="Web-{8D4F1009-910A-F4FF-BD16-527473993DE3}" dt="2025-05-30T20:29:13.698" v="94"/>
          <ac:spMkLst>
            <pc:docMk/>
            <pc:sldMk cId="672221472" sldId="256"/>
            <ac:spMk id="5" creationId="{C973651B-D0E5-9EC7-A341-B832545CA89B}"/>
          </ac:spMkLst>
        </pc:spChg>
        <pc:spChg chg="mod">
          <ac:chgData name="Hawes, Adriana (SSC/SPC)" userId="S::adriana.hawes@ssc-spc.gc.ca::2cd420d7-0cfd-464a-abbe-eb9058af67ba" providerId="AD" clId="Web-{8D4F1009-910A-F4FF-BD16-527473993DE3}" dt="2025-05-30T20:32:52.997" v="148" actId="20577"/>
          <ac:spMkLst>
            <pc:docMk/>
            <pc:sldMk cId="672221472" sldId="256"/>
            <ac:spMk id="7" creationId="{A4768DCA-6C8A-FEA6-43F4-57ED79B41C7E}"/>
          </ac:spMkLst>
        </pc:spChg>
      </pc:sldChg>
      <pc:sldChg chg="modSp">
        <pc:chgData name="Hawes, Adriana (SSC/SPC)" userId="S::adriana.hawes@ssc-spc.gc.ca::2cd420d7-0cfd-464a-abbe-eb9058af67ba" providerId="AD" clId="Web-{8D4F1009-910A-F4FF-BD16-527473993DE3}" dt="2025-05-30T20:24:20.116" v="43" actId="1076"/>
        <pc:sldMkLst>
          <pc:docMk/>
          <pc:sldMk cId="2071712716" sldId="260"/>
        </pc:sldMkLst>
        <pc:picChg chg="mod">
          <ac:chgData name="Hawes, Adriana (SSC/SPC)" userId="S::adriana.hawes@ssc-spc.gc.ca::2cd420d7-0cfd-464a-abbe-eb9058af67ba" providerId="AD" clId="Web-{8D4F1009-910A-F4FF-BD16-527473993DE3}" dt="2025-05-30T20:24:19.991" v="37" actId="1076"/>
          <ac:picMkLst>
            <pc:docMk/>
            <pc:sldMk cId="2071712716" sldId="260"/>
            <ac:picMk id="10" creationId="{5DF655A1-C88E-B0ED-4375-3835FB6D179F}"/>
          </ac:picMkLst>
        </pc:picChg>
        <pc:picChg chg="mod">
          <ac:chgData name="Hawes, Adriana (SSC/SPC)" userId="S::adriana.hawes@ssc-spc.gc.ca::2cd420d7-0cfd-464a-abbe-eb9058af67ba" providerId="AD" clId="Web-{8D4F1009-910A-F4FF-BD16-527473993DE3}" dt="2025-05-30T20:24:20.007" v="38" actId="1076"/>
          <ac:picMkLst>
            <pc:docMk/>
            <pc:sldMk cId="2071712716" sldId="260"/>
            <ac:picMk id="11" creationId="{7A01BCED-3DC3-F733-3A32-D68ED893AE87}"/>
          </ac:picMkLst>
        </pc:picChg>
        <pc:picChg chg="mod">
          <ac:chgData name="Hawes, Adriana (SSC/SPC)" userId="S::adriana.hawes@ssc-spc.gc.ca::2cd420d7-0cfd-464a-abbe-eb9058af67ba" providerId="AD" clId="Web-{8D4F1009-910A-F4FF-BD16-527473993DE3}" dt="2025-05-30T20:24:20.038" v="39" actId="1076"/>
          <ac:picMkLst>
            <pc:docMk/>
            <pc:sldMk cId="2071712716" sldId="260"/>
            <ac:picMk id="12" creationId="{4BFD3F0A-55D7-2EB2-6B12-B4DE749BBFF5}"/>
          </ac:picMkLst>
        </pc:picChg>
        <pc:picChg chg="mod">
          <ac:chgData name="Hawes, Adriana (SSC/SPC)" userId="S::adriana.hawes@ssc-spc.gc.ca::2cd420d7-0cfd-464a-abbe-eb9058af67ba" providerId="AD" clId="Web-{8D4F1009-910A-F4FF-BD16-527473993DE3}" dt="2025-05-30T20:24:19.976" v="36" actId="1076"/>
          <ac:picMkLst>
            <pc:docMk/>
            <pc:sldMk cId="2071712716" sldId="260"/>
            <ac:picMk id="13" creationId="{8E2E088F-B78A-83FE-C246-54791EF96B0E}"/>
          </ac:picMkLst>
        </pc:picChg>
        <pc:picChg chg="mod">
          <ac:chgData name="Hawes, Adriana (SSC/SPC)" userId="S::adriana.hawes@ssc-spc.gc.ca::2cd420d7-0cfd-464a-abbe-eb9058af67ba" providerId="AD" clId="Web-{8D4F1009-910A-F4FF-BD16-527473993DE3}" dt="2025-05-30T20:24:20.054" v="40" actId="1076"/>
          <ac:picMkLst>
            <pc:docMk/>
            <pc:sldMk cId="2071712716" sldId="260"/>
            <ac:picMk id="14" creationId="{64C45FDF-0DE6-12B4-823E-E084D3E79063}"/>
          </ac:picMkLst>
        </pc:picChg>
        <pc:picChg chg="mod">
          <ac:chgData name="Hawes, Adriana (SSC/SPC)" userId="S::adriana.hawes@ssc-spc.gc.ca::2cd420d7-0cfd-464a-abbe-eb9058af67ba" providerId="AD" clId="Web-{8D4F1009-910A-F4FF-BD16-527473993DE3}" dt="2025-05-30T20:24:20.070" v="41" actId="1076"/>
          <ac:picMkLst>
            <pc:docMk/>
            <pc:sldMk cId="2071712716" sldId="260"/>
            <ac:picMk id="15" creationId="{A1D97A3C-CF4B-73D4-25BC-80A56E3FAD77}"/>
          </ac:picMkLst>
        </pc:picChg>
        <pc:picChg chg="mod">
          <ac:chgData name="Hawes, Adriana (SSC/SPC)" userId="S::adriana.hawes@ssc-spc.gc.ca::2cd420d7-0cfd-464a-abbe-eb9058af67ba" providerId="AD" clId="Web-{8D4F1009-910A-F4FF-BD16-527473993DE3}" dt="2025-05-30T20:24:20.085" v="42" actId="1076"/>
          <ac:picMkLst>
            <pc:docMk/>
            <pc:sldMk cId="2071712716" sldId="260"/>
            <ac:picMk id="16" creationId="{C0C922C8-2927-B99C-1BAC-412D679DF05D}"/>
          </ac:picMkLst>
        </pc:picChg>
        <pc:picChg chg="mod">
          <ac:chgData name="Hawes, Adriana (SSC/SPC)" userId="S::adriana.hawes@ssc-spc.gc.ca::2cd420d7-0cfd-464a-abbe-eb9058af67ba" providerId="AD" clId="Web-{8D4F1009-910A-F4FF-BD16-527473993DE3}" dt="2025-05-30T20:24:20.116" v="43" actId="1076"/>
          <ac:picMkLst>
            <pc:docMk/>
            <pc:sldMk cId="2071712716" sldId="260"/>
            <ac:picMk id="19" creationId="{8C2F18AD-EAD3-971C-523B-7CB747DE873A}"/>
          </ac:picMkLst>
        </pc:picChg>
      </pc:sldChg>
      <pc:sldChg chg="addSp delSp modSp">
        <pc:chgData name="Hawes, Adriana (SSC/SPC)" userId="S::adriana.hawes@ssc-spc.gc.ca::2cd420d7-0cfd-464a-abbe-eb9058af67ba" providerId="AD" clId="Web-{8D4F1009-910A-F4FF-BD16-527473993DE3}" dt="2025-05-30T21:21:04.234" v="396" actId="1076"/>
        <pc:sldMkLst>
          <pc:docMk/>
          <pc:sldMk cId="3366427141" sldId="264"/>
        </pc:sldMkLst>
        <pc:spChg chg="mod">
          <ac:chgData name="Hawes, Adriana (SSC/SPC)" userId="S::adriana.hawes@ssc-spc.gc.ca::2cd420d7-0cfd-464a-abbe-eb9058af67ba" providerId="AD" clId="Web-{8D4F1009-910A-F4FF-BD16-527473993DE3}" dt="2025-05-30T21:19:29.577" v="387" actId="20577"/>
          <ac:spMkLst>
            <pc:docMk/>
            <pc:sldMk cId="3366427141" sldId="264"/>
            <ac:spMk id="2" creationId="{D59E6B97-7F13-7E0B-5791-EEF90E3A45E7}"/>
          </ac:spMkLst>
        </pc:spChg>
        <pc:spChg chg="mod">
          <ac:chgData name="Hawes, Adriana (SSC/SPC)" userId="S::adriana.hawes@ssc-spc.gc.ca::2cd420d7-0cfd-464a-abbe-eb9058af67ba" providerId="AD" clId="Web-{8D4F1009-910A-F4FF-BD16-527473993DE3}" dt="2025-05-30T21:19:23.795" v="386" actId="20577"/>
          <ac:spMkLst>
            <pc:docMk/>
            <pc:sldMk cId="3366427141" sldId="264"/>
            <ac:spMk id="3" creationId="{034F32FF-0C70-79C2-8ACE-8EF7212342E8}"/>
          </ac:spMkLst>
        </pc:spChg>
        <pc:spChg chg="mod">
          <ac:chgData name="Hawes, Adriana (SSC/SPC)" userId="S::adriana.hawes@ssc-spc.gc.ca::2cd420d7-0cfd-464a-abbe-eb9058af67ba" providerId="AD" clId="Web-{8D4F1009-910A-F4FF-BD16-527473993DE3}" dt="2025-05-30T21:21:00.906" v="395" actId="1076"/>
          <ac:spMkLst>
            <pc:docMk/>
            <pc:sldMk cId="3366427141" sldId="264"/>
            <ac:spMk id="4" creationId="{7DA1F601-61E8-FBB2-AA3D-1B36DA0E15B9}"/>
          </ac:spMkLst>
        </pc:spChg>
        <pc:spChg chg="mod">
          <ac:chgData name="Hawes, Adriana (SSC/SPC)" userId="S::adriana.hawes@ssc-spc.gc.ca::2cd420d7-0cfd-464a-abbe-eb9058af67ba" providerId="AD" clId="Web-{8D4F1009-910A-F4FF-BD16-527473993DE3}" dt="2025-05-30T21:21:04.234" v="396" actId="1076"/>
          <ac:spMkLst>
            <pc:docMk/>
            <pc:sldMk cId="3366427141" sldId="264"/>
            <ac:spMk id="5" creationId="{712B23F0-342B-F098-831D-237728818A7E}"/>
          </ac:spMkLst>
        </pc:spChg>
        <pc:spChg chg="add del">
          <ac:chgData name="Hawes, Adriana (SSC/SPC)" userId="S::adriana.hawes@ssc-spc.gc.ca::2cd420d7-0cfd-464a-abbe-eb9058af67ba" providerId="AD" clId="Web-{8D4F1009-910A-F4FF-BD16-527473993DE3}" dt="2025-05-30T21:20:21.874" v="389"/>
          <ac:spMkLst>
            <pc:docMk/>
            <pc:sldMk cId="3366427141" sldId="264"/>
            <ac:spMk id="8" creationId="{14908946-1BD7-123A-A5D6-BA9985AD80C7}"/>
          </ac:spMkLst>
        </pc:spChg>
        <pc:spChg chg="add mod ord">
          <ac:chgData name="Hawes, Adriana (SSC/SPC)" userId="S::adriana.hawes@ssc-spc.gc.ca::2cd420d7-0cfd-464a-abbe-eb9058af67ba" providerId="AD" clId="Web-{8D4F1009-910A-F4FF-BD16-527473993DE3}" dt="2025-05-30T21:20:46.890" v="393"/>
          <ac:spMkLst>
            <pc:docMk/>
            <pc:sldMk cId="3366427141" sldId="264"/>
            <ac:spMk id="10" creationId="{0A65A83E-BEF9-E49A-6B88-46CB047324EB}"/>
          </ac:spMkLst>
        </pc:spChg>
        <pc:picChg chg="mod">
          <ac:chgData name="Hawes, Adriana (SSC/SPC)" userId="S::adriana.hawes@ssc-spc.gc.ca::2cd420d7-0cfd-464a-abbe-eb9058af67ba" providerId="AD" clId="Web-{8D4F1009-910A-F4FF-BD16-527473993DE3}" dt="2025-05-30T21:13:13.400" v="329"/>
          <ac:picMkLst>
            <pc:docMk/>
            <pc:sldMk cId="3366427141" sldId="264"/>
            <ac:picMk id="7" creationId="{36C6ED33-0EDC-8ACF-EBC3-DE4CDCF33903}"/>
          </ac:picMkLst>
        </pc:picChg>
      </pc:sldChg>
      <pc:sldChg chg="delSp modSp mod modClrScheme chgLayout">
        <pc:chgData name="Hawes, Adriana (SSC/SPC)" userId="S::adriana.hawes@ssc-spc.gc.ca::2cd420d7-0cfd-464a-abbe-eb9058af67ba" providerId="AD" clId="Web-{8D4F1009-910A-F4FF-BD16-527473993DE3}" dt="2025-05-30T21:08:42.350" v="293" actId="20577"/>
        <pc:sldMkLst>
          <pc:docMk/>
          <pc:sldMk cId="241705869" sldId="276"/>
        </pc:sldMkLst>
        <pc:spChg chg="mod ord">
          <ac:chgData name="Hawes, Adriana (SSC/SPC)" userId="S::adriana.hawes@ssc-spc.gc.ca::2cd420d7-0cfd-464a-abbe-eb9058af67ba" providerId="AD" clId="Web-{8D4F1009-910A-F4FF-BD16-527473993DE3}" dt="2025-05-30T21:02:47.206" v="236" actId="1076"/>
          <ac:spMkLst>
            <pc:docMk/>
            <pc:sldMk cId="241705869" sldId="276"/>
            <ac:spMk id="2" creationId="{D3447955-719E-3DCE-8C3B-51E8008DE703}"/>
          </ac:spMkLst>
        </pc:spChg>
        <pc:spChg chg="mod ord">
          <ac:chgData name="Hawes, Adriana (SSC/SPC)" userId="S::adriana.hawes@ssc-spc.gc.ca::2cd420d7-0cfd-464a-abbe-eb9058af67ba" providerId="AD" clId="Web-{8D4F1009-910A-F4FF-BD16-527473993DE3}" dt="2025-05-30T21:08:42.350" v="293" actId="20577"/>
          <ac:spMkLst>
            <pc:docMk/>
            <pc:sldMk cId="241705869" sldId="276"/>
            <ac:spMk id="3" creationId="{3CB12C09-E617-67AA-79D5-70FDA19BF933}"/>
          </ac:spMkLst>
        </pc:spChg>
        <pc:spChg chg="mod">
          <ac:chgData name="Hawes, Adriana (SSC/SPC)" userId="S::adriana.hawes@ssc-spc.gc.ca::2cd420d7-0cfd-464a-abbe-eb9058af67ba" providerId="AD" clId="Web-{8D4F1009-910A-F4FF-BD16-527473993DE3}" dt="2025-05-30T21:00:00.797" v="214" actId="1076"/>
          <ac:spMkLst>
            <pc:docMk/>
            <pc:sldMk cId="241705869" sldId="276"/>
            <ac:spMk id="7" creationId="{2E2CF232-84FC-39DD-4DB7-F841AAE59784}"/>
          </ac:spMkLst>
        </pc:spChg>
        <pc:spChg chg="del mod">
          <ac:chgData name="Hawes, Adriana (SSC/SPC)" userId="S::adriana.hawes@ssc-spc.gc.ca::2cd420d7-0cfd-464a-abbe-eb9058af67ba" providerId="AD" clId="Web-{8D4F1009-910A-F4FF-BD16-527473993DE3}" dt="2025-05-30T20:57:51.015" v="192"/>
          <ac:spMkLst>
            <pc:docMk/>
            <pc:sldMk cId="241705869" sldId="276"/>
            <ac:spMk id="13" creationId="{03F85AB5-5BA4-8728-1A54-724C89137396}"/>
          </ac:spMkLst>
        </pc:spChg>
        <pc:spChg chg="mod">
          <ac:chgData name="Hawes, Adriana (SSC/SPC)" userId="S::adriana.hawes@ssc-spc.gc.ca::2cd420d7-0cfd-464a-abbe-eb9058af67ba" providerId="AD" clId="Web-{8D4F1009-910A-F4FF-BD16-527473993DE3}" dt="2025-05-30T21:04:35.098" v="250" actId="20577"/>
          <ac:spMkLst>
            <pc:docMk/>
            <pc:sldMk cId="241705869" sldId="276"/>
            <ac:spMk id="15" creationId="{2AE5E12F-B713-7657-ACBC-2E577A8DBE63}"/>
          </ac:spMkLst>
        </pc:spChg>
        <pc:spChg chg="mod">
          <ac:chgData name="Hawes, Adriana (SSC/SPC)" userId="S::adriana.hawes@ssc-spc.gc.ca::2cd420d7-0cfd-464a-abbe-eb9058af67ba" providerId="AD" clId="Web-{8D4F1009-910A-F4FF-BD16-527473993DE3}" dt="2025-05-30T21:02:13.846" v="234"/>
          <ac:spMkLst>
            <pc:docMk/>
            <pc:sldMk cId="241705869" sldId="276"/>
            <ac:spMk id="19" creationId="{CA7CF869-C913-2F7B-E2AF-85B6CCA12087}"/>
          </ac:spMkLst>
        </pc:spChg>
        <pc:picChg chg="mod">
          <ac:chgData name="Hawes, Adriana (SSC/SPC)" userId="S::adriana.hawes@ssc-spc.gc.ca::2cd420d7-0cfd-464a-abbe-eb9058af67ba" providerId="AD" clId="Web-{8D4F1009-910A-F4FF-BD16-527473993DE3}" dt="2025-05-30T20:59:39.172" v="212" actId="1076"/>
          <ac:picMkLst>
            <pc:docMk/>
            <pc:sldMk cId="241705869" sldId="276"/>
            <ac:picMk id="17" creationId="{ABA94B34-31A6-4A47-2B37-06C7139D935B}"/>
          </ac:picMkLst>
        </pc:picChg>
        <pc:picChg chg="mod">
          <ac:chgData name="Hawes, Adriana (SSC/SPC)" userId="S::adriana.hawes@ssc-spc.gc.ca::2cd420d7-0cfd-464a-abbe-eb9058af67ba" providerId="AD" clId="Web-{8D4F1009-910A-F4FF-BD16-527473993DE3}" dt="2025-05-30T20:59:46.032" v="213" actId="1076"/>
          <ac:picMkLst>
            <pc:docMk/>
            <pc:sldMk cId="241705869" sldId="276"/>
            <ac:picMk id="22" creationId="{FA092B74-64E0-2EB5-2BF9-8817258FFF62}"/>
          </ac:picMkLst>
        </pc:picChg>
      </pc:sldChg>
      <pc:sldChg chg="addSp delSp modSp add replId">
        <pc:chgData name="Hawes, Adriana (SSC/SPC)" userId="S::adriana.hawes@ssc-spc.gc.ca::2cd420d7-0cfd-464a-abbe-eb9058af67ba" providerId="AD" clId="Web-{8D4F1009-910A-F4FF-BD16-527473993DE3}" dt="2025-05-30T20:32:46.747" v="147" actId="20577"/>
        <pc:sldMkLst>
          <pc:docMk/>
          <pc:sldMk cId="1882736781" sldId="316"/>
        </pc:sldMkLst>
        <pc:spChg chg="add del mod">
          <ac:chgData name="Hawes, Adriana (SSC/SPC)" userId="S::adriana.hawes@ssc-spc.gc.ca::2cd420d7-0cfd-464a-abbe-eb9058af67ba" providerId="AD" clId="Web-{8D4F1009-910A-F4FF-BD16-527473993DE3}" dt="2025-05-30T20:32:32.810" v="145" actId="1076"/>
          <ac:spMkLst>
            <pc:docMk/>
            <pc:sldMk cId="1882736781" sldId="316"/>
            <ac:spMk id="2" creationId="{B1B282F3-5176-3BAB-9DD8-B3F2211A44DE}"/>
          </ac:spMkLst>
        </pc:spChg>
        <pc:spChg chg="add del mod">
          <ac:chgData name="Hawes, Adriana (SSC/SPC)" userId="S::adriana.hawes@ssc-spc.gc.ca::2cd420d7-0cfd-464a-abbe-eb9058af67ba" providerId="AD" clId="Web-{8D4F1009-910A-F4FF-BD16-527473993DE3}" dt="2025-05-30T20:31:50.059" v="137" actId="1076"/>
          <ac:spMkLst>
            <pc:docMk/>
            <pc:sldMk cId="1882736781" sldId="316"/>
            <ac:spMk id="3" creationId="{54A21E44-3A32-36EF-CDE8-CE234219CD2D}"/>
          </ac:spMkLst>
        </pc:spChg>
        <pc:spChg chg="del mod">
          <ac:chgData name="Hawes, Adriana (SSC/SPC)" userId="S::adriana.hawes@ssc-spc.gc.ca::2cd420d7-0cfd-464a-abbe-eb9058af67ba" providerId="AD" clId="Web-{8D4F1009-910A-F4FF-BD16-527473993DE3}" dt="2025-05-30T20:30:24.074" v="116"/>
          <ac:spMkLst>
            <pc:docMk/>
            <pc:sldMk cId="1882736781" sldId="316"/>
            <ac:spMk id="4" creationId="{C80B5CFC-396D-8B51-6AEB-D5C58D2D4085}"/>
          </ac:spMkLst>
        </pc:spChg>
        <pc:spChg chg="del mod">
          <ac:chgData name="Hawes, Adriana (SSC/SPC)" userId="S::adriana.hawes@ssc-spc.gc.ca::2cd420d7-0cfd-464a-abbe-eb9058af67ba" providerId="AD" clId="Web-{8D4F1009-910A-F4FF-BD16-527473993DE3}" dt="2025-05-30T20:30:30.964" v="117"/>
          <ac:spMkLst>
            <pc:docMk/>
            <pc:sldMk cId="1882736781" sldId="316"/>
            <ac:spMk id="5" creationId="{B5506123-3F90-6699-A30D-C6F3A0F172A5}"/>
          </ac:spMkLst>
        </pc:spChg>
        <pc:spChg chg="mod">
          <ac:chgData name="Hawes, Adriana (SSC/SPC)" userId="S::adriana.hawes@ssc-spc.gc.ca::2cd420d7-0cfd-464a-abbe-eb9058af67ba" providerId="AD" clId="Web-{8D4F1009-910A-F4FF-BD16-527473993DE3}" dt="2025-05-30T20:32:46.747" v="147" actId="20577"/>
          <ac:spMkLst>
            <pc:docMk/>
            <pc:sldMk cId="1882736781" sldId="316"/>
            <ac:spMk id="7" creationId="{5C2B221E-6A7A-4F5E-BD34-97FC6D580994}"/>
          </ac:spMkLst>
        </pc:spChg>
        <pc:spChg chg="add del mod">
          <ac:chgData name="Hawes, Adriana (SSC/SPC)" userId="S::adriana.hawes@ssc-spc.gc.ca::2cd420d7-0cfd-464a-abbe-eb9058af67ba" providerId="AD" clId="Web-{8D4F1009-910A-F4FF-BD16-527473993DE3}" dt="2025-05-30T20:30:05.777" v="110"/>
          <ac:spMkLst>
            <pc:docMk/>
            <pc:sldMk cId="1882736781" sldId="316"/>
            <ac:spMk id="8" creationId="{FE05F709-3D78-4D1D-65A9-1229F16ECC59}"/>
          </ac:spMkLst>
        </pc:spChg>
        <pc:spChg chg="add del mod">
          <ac:chgData name="Hawes, Adriana (SSC/SPC)" userId="S::adriana.hawes@ssc-spc.gc.ca::2cd420d7-0cfd-464a-abbe-eb9058af67ba" providerId="AD" clId="Web-{8D4F1009-910A-F4FF-BD16-527473993DE3}" dt="2025-05-30T20:30:05.777" v="109"/>
          <ac:spMkLst>
            <pc:docMk/>
            <pc:sldMk cId="1882736781" sldId="316"/>
            <ac:spMk id="10" creationId="{10EB1ED2-CB89-CC50-90BA-EACF8F4796A6}"/>
          </ac:spMkLst>
        </pc:spChg>
      </pc:sldChg>
      <pc:sldChg chg="modSp add del replId">
        <pc:chgData name="Hawes, Adriana (SSC/SPC)" userId="S::adriana.hawes@ssc-spc.gc.ca::2cd420d7-0cfd-464a-abbe-eb9058af67ba" providerId="AD" clId="Web-{8D4F1009-910A-F4FF-BD16-527473993DE3}" dt="2025-05-30T21:11:05.383" v="316"/>
        <pc:sldMkLst>
          <pc:docMk/>
          <pc:sldMk cId="879069825" sldId="317"/>
        </pc:sldMkLst>
        <pc:spChg chg="mod">
          <ac:chgData name="Hawes, Adriana (SSC/SPC)" userId="S::adriana.hawes@ssc-spc.gc.ca::2cd420d7-0cfd-464a-abbe-eb9058af67ba" providerId="AD" clId="Web-{8D4F1009-910A-F4FF-BD16-527473993DE3}" dt="2025-05-30T21:04:58.254" v="253" actId="20577"/>
          <ac:spMkLst>
            <pc:docMk/>
            <pc:sldMk cId="879069825" sldId="317"/>
            <ac:spMk id="15" creationId="{A6887BB3-F951-7370-7BC5-3AA2F4F25DA0}"/>
          </ac:spMkLst>
        </pc:spChg>
      </pc:sldChg>
      <pc:sldChg chg="modSp add replId">
        <pc:chgData name="Hawes, Adriana (SSC/SPC)" userId="S::adriana.hawes@ssc-spc.gc.ca::2cd420d7-0cfd-464a-abbe-eb9058af67ba" providerId="AD" clId="Web-{8D4F1009-910A-F4FF-BD16-527473993DE3}" dt="2025-05-30T21:10:45.274" v="315" actId="20577"/>
        <pc:sldMkLst>
          <pc:docMk/>
          <pc:sldMk cId="436252601" sldId="318"/>
        </pc:sldMkLst>
        <pc:spChg chg="mod">
          <ac:chgData name="Hawes, Adriana (SSC/SPC)" userId="S::adriana.hawes@ssc-spc.gc.ca::2cd420d7-0cfd-464a-abbe-eb9058af67ba" providerId="AD" clId="Web-{8D4F1009-910A-F4FF-BD16-527473993DE3}" dt="2025-05-30T21:07:39.662" v="285" actId="1076"/>
          <ac:spMkLst>
            <pc:docMk/>
            <pc:sldMk cId="436252601" sldId="318"/>
            <ac:spMk id="2" creationId="{8D47A61A-4834-590D-5300-E550DD6E6747}"/>
          </ac:spMkLst>
        </pc:spChg>
        <pc:spChg chg="mod">
          <ac:chgData name="Hawes, Adriana (SSC/SPC)" userId="S::adriana.hawes@ssc-spc.gc.ca::2cd420d7-0cfd-464a-abbe-eb9058af67ba" providerId="AD" clId="Web-{8D4F1009-910A-F4FF-BD16-527473993DE3}" dt="2025-05-30T21:09:26.554" v="299" actId="1076"/>
          <ac:spMkLst>
            <pc:docMk/>
            <pc:sldMk cId="436252601" sldId="318"/>
            <ac:spMk id="3" creationId="{AA1F5D4D-ADA2-0183-4B50-C7B741AE8501}"/>
          </ac:spMkLst>
        </pc:spChg>
        <pc:spChg chg="mod">
          <ac:chgData name="Hawes, Adriana (SSC/SPC)" userId="S::adriana.hawes@ssc-spc.gc.ca::2cd420d7-0cfd-464a-abbe-eb9058af67ba" providerId="AD" clId="Web-{8D4F1009-910A-F4FF-BD16-527473993DE3}" dt="2025-05-30T21:06:53.474" v="273" actId="20577"/>
          <ac:spMkLst>
            <pc:docMk/>
            <pc:sldMk cId="436252601" sldId="318"/>
            <ac:spMk id="7" creationId="{677C00A0-0359-EFBA-1529-BD21ECBFBC06}"/>
          </ac:spMkLst>
        </pc:spChg>
        <pc:spChg chg="mod">
          <ac:chgData name="Hawes, Adriana (SSC/SPC)" userId="S::adriana.hawes@ssc-spc.gc.ca::2cd420d7-0cfd-464a-abbe-eb9058af67ba" providerId="AD" clId="Web-{8D4F1009-910A-F4FF-BD16-527473993DE3}" dt="2025-05-30T21:05:58.567" v="261" actId="1076"/>
          <ac:spMkLst>
            <pc:docMk/>
            <pc:sldMk cId="436252601" sldId="318"/>
            <ac:spMk id="15" creationId="{FEBF3453-8165-BFF7-D11A-9DC57FBAD426}"/>
          </ac:spMkLst>
        </pc:spChg>
        <pc:spChg chg="mod">
          <ac:chgData name="Hawes, Adriana (SSC/SPC)" userId="S::adriana.hawes@ssc-spc.gc.ca::2cd420d7-0cfd-464a-abbe-eb9058af67ba" providerId="AD" clId="Web-{8D4F1009-910A-F4FF-BD16-527473993DE3}" dt="2025-05-30T21:10:45.274" v="315" actId="20577"/>
          <ac:spMkLst>
            <pc:docMk/>
            <pc:sldMk cId="436252601" sldId="318"/>
            <ac:spMk id="19" creationId="{4229BD0E-2F7C-D59D-0D0A-D8D5E1995F0C}"/>
          </ac:spMkLst>
        </pc:spChg>
      </pc:sldChg>
    </pc:docChg>
  </pc:docChgLst>
  <pc:docChgLst>
    <pc:chgData name="Hawes, Adriana (SSC/SPC)" userId="S::adriana.hawes@ssc-spc.gc.ca::2cd420d7-0cfd-464a-abbe-eb9058af67ba" providerId="AD" clId="Web-{1D247E12-D362-5DB8-966C-CF659534A20B}"/>
    <pc:docChg chg="modSld">
      <pc:chgData name="Hawes, Adriana (SSC/SPC)" userId="S::adriana.hawes@ssc-spc.gc.ca::2cd420d7-0cfd-464a-abbe-eb9058af67ba" providerId="AD" clId="Web-{1D247E12-D362-5DB8-966C-CF659534A20B}" dt="2025-05-30T20:19:01.837" v="65" actId="14100"/>
      <pc:docMkLst>
        <pc:docMk/>
      </pc:docMkLst>
      <pc:sldChg chg="modSp mod modClrScheme chgLayout">
        <pc:chgData name="Hawes, Adriana (SSC/SPC)" userId="S::adriana.hawes@ssc-spc.gc.ca::2cd420d7-0cfd-464a-abbe-eb9058af67ba" providerId="AD" clId="Web-{1D247E12-D362-5DB8-966C-CF659534A20B}" dt="2025-05-30T20:19:01.837" v="65" actId="14100"/>
        <pc:sldMkLst>
          <pc:docMk/>
          <pc:sldMk cId="2071712716" sldId="260"/>
        </pc:sldMkLst>
        <pc:picChg chg="mod">
          <ac:chgData name="Hawes, Adriana (SSC/SPC)" userId="S::adriana.hawes@ssc-spc.gc.ca::2cd420d7-0cfd-464a-abbe-eb9058af67ba" providerId="AD" clId="Web-{1D247E12-D362-5DB8-966C-CF659534A20B}" dt="2025-05-30T20:17:07.021" v="46" actId="1076"/>
          <ac:picMkLst>
            <pc:docMk/>
            <pc:sldMk cId="2071712716" sldId="260"/>
            <ac:picMk id="12" creationId="{4BFD3F0A-55D7-2EB2-6B12-B4DE749BBFF5}"/>
          </ac:picMkLst>
        </pc:picChg>
        <pc:picChg chg="mod">
          <ac:chgData name="Hawes, Adriana (SSC/SPC)" userId="S::adriana.hawes@ssc-spc.gc.ca::2cd420d7-0cfd-464a-abbe-eb9058af67ba" providerId="AD" clId="Web-{1D247E12-D362-5DB8-966C-CF659534A20B}" dt="2025-05-30T20:17:10.162" v="47" actId="1076"/>
          <ac:picMkLst>
            <pc:docMk/>
            <pc:sldMk cId="2071712716" sldId="260"/>
            <ac:picMk id="13" creationId="{8E2E088F-B78A-83FE-C246-54791EF96B0E}"/>
          </ac:picMkLst>
        </pc:picChg>
        <pc:picChg chg="mod">
          <ac:chgData name="Hawes, Adriana (SSC/SPC)" userId="S::adriana.hawes@ssc-spc.gc.ca::2cd420d7-0cfd-464a-abbe-eb9058af67ba" providerId="AD" clId="Web-{1D247E12-D362-5DB8-966C-CF659534A20B}" dt="2025-05-30T20:17:41.772" v="55" actId="1076"/>
          <ac:picMkLst>
            <pc:docMk/>
            <pc:sldMk cId="2071712716" sldId="260"/>
            <ac:picMk id="15" creationId="{A1D97A3C-CF4B-73D4-25BC-80A56E3FAD77}"/>
          </ac:picMkLst>
        </pc:picChg>
        <pc:picChg chg="mod">
          <ac:chgData name="Hawes, Adriana (SSC/SPC)" userId="S::adriana.hawes@ssc-spc.gc.ca::2cd420d7-0cfd-464a-abbe-eb9058af67ba" providerId="AD" clId="Web-{1D247E12-D362-5DB8-966C-CF659534A20B}" dt="2025-05-30T20:19:01.837" v="65" actId="14100"/>
          <ac:picMkLst>
            <pc:docMk/>
            <pc:sldMk cId="2071712716" sldId="260"/>
            <ac:picMk id="16" creationId="{C0C922C8-2927-B99C-1BAC-412D679DF05D}"/>
          </ac:picMkLst>
        </pc:picChg>
        <pc:picChg chg="mod">
          <ac:chgData name="Hawes, Adriana (SSC/SPC)" userId="S::adriana.hawes@ssc-spc.gc.ca::2cd420d7-0cfd-464a-abbe-eb9058af67ba" providerId="AD" clId="Web-{1D247E12-D362-5DB8-966C-CF659534A20B}" dt="2025-05-30T20:18:48.852" v="64" actId="14100"/>
          <ac:picMkLst>
            <pc:docMk/>
            <pc:sldMk cId="2071712716" sldId="260"/>
            <ac:picMk id="19" creationId="{8C2F18AD-EAD3-971C-523B-7CB747DE873A}"/>
          </ac:picMkLst>
        </pc:picChg>
      </pc:sldChg>
      <pc:sldChg chg="addSp delSp modSp">
        <pc:chgData name="Hawes, Adriana (SSC/SPC)" userId="S::adriana.hawes@ssc-spc.gc.ca::2cd420d7-0cfd-464a-abbe-eb9058af67ba" providerId="AD" clId="Web-{1D247E12-D362-5DB8-966C-CF659534A20B}" dt="2025-05-30T20:12:12.373" v="29"/>
        <pc:sldMkLst>
          <pc:docMk/>
          <pc:sldMk cId="2196356169" sldId="269"/>
        </pc:sldMkLst>
        <pc:spChg chg="mod">
          <ac:chgData name="Hawes, Adriana (SSC/SPC)" userId="S::adriana.hawes@ssc-spc.gc.ca::2cd420d7-0cfd-464a-abbe-eb9058af67ba" providerId="AD" clId="Web-{1D247E12-D362-5DB8-966C-CF659534A20B}" dt="2025-05-30T20:10:13.948" v="11" actId="1076"/>
          <ac:spMkLst>
            <pc:docMk/>
            <pc:sldMk cId="2196356169" sldId="269"/>
            <ac:spMk id="6" creationId="{C5E9368E-6E27-471B-AFCF-835119167B20}"/>
          </ac:spMkLst>
        </pc:spChg>
        <pc:spChg chg="mod">
          <ac:chgData name="Hawes, Adriana (SSC/SPC)" userId="S::adriana.hawes@ssc-spc.gc.ca::2cd420d7-0cfd-464a-abbe-eb9058af67ba" providerId="AD" clId="Web-{1D247E12-D362-5DB8-966C-CF659534A20B}" dt="2025-05-30T20:10:31.215" v="13" actId="1076"/>
          <ac:spMkLst>
            <pc:docMk/>
            <pc:sldMk cId="2196356169" sldId="269"/>
            <ac:spMk id="7" creationId="{6D56700F-EDB4-DB2C-F5FA-A31BCED14C06}"/>
          </ac:spMkLst>
        </pc:spChg>
        <pc:spChg chg="mod">
          <ac:chgData name="Hawes, Adriana (SSC/SPC)" userId="S::adriana.hawes@ssc-spc.gc.ca::2cd420d7-0cfd-464a-abbe-eb9058af67ba" providerId="AD" clId="Web-{1D247E12-D362-5DB8-966C-CF659534A20B}" dt="2025-05-30T20:11:01.512" v="17" actId="1076"/>
          <ac:spMkLst>
            <pc:docMk/>
            <pc:sldMk cId="2196356169" sldId="269"/>
            <ac:spMk id="8" creationId="{B74E8849-05B6-6C83-6F09-6313E1374C1B}"/>
          </ac:spMkLst>
        </pc:spChg>
        <pc:spChg chg="mod">
          <ac:chgData name="Hawes, Adriana (SSC/SPC)" userId="S::adriana.hawes@ssc-spc.gc.ca::2cd420d7-0cfd-464a-abbe-eb9058af67ba" providerId="AD" clId="Web-{1D247E12-D362-5DB8-966C-CF659534A20B}" dt="2025-05-30T20:09:53.214" v="9" actId="1076"/>
          <ac:spMkLst>
            <pc:docMk/>
            <pc:sldMk cId="2196356169" sldId="269"/>
            <ac:spMk id="10" creationId="{B251DD6F-57F6-0CC0-0C3E-4BAB9122C1E8}"/>
          </ac:spMkLst>
        </pc:spChg>
        <pc:spChg chg="add del mod">
          <ac:chgData name="Hawes, Adriana (SSC/SPC)" userId="S::adriana.hawes@ssc-spc.gc.ca::2cd420d7-0cfd-464a-abbe-eb9058af67ba" providerId="AD" clId="Web-{1D247E12-D362-5DB8-966C-CF659534A20B}" dt="2025-05-30T20:12:12.373" v="29"/>
          <ac:spMkLst>
            <pc:docMk/>
            <pc:sldMk cId="2196356169" sldId="269"/>
            <ac:spMk id="15" creationId="{CD144A3E-02B2-D181-2EC5-6629F59BEEFF}"/>
          </ac:spMkLst>
        </pc:spChg>
        <pc:picChg chg="mod">
          <ac:chgData name="Hawes, Adriana (SSC/SPC)" userId="S::adriana.hawes@ssc-spc.gc.ca::2cd420d7-0cfd-464a-abbe-eb9058af67ba" providerId="AD" clId="Web-{1D247E12-D362-5DB8-966C-CF659534A20B}" dt="2025-05-30T20:09:14.588" v="6" actId="1076"/>
          <ac:picMkLst>
            <pc:docMk/>
            <pc:sldMk cId="2196356169" sldId="269"/>
            <ac:picMk id="2" creationId="{80F43FCC-B0D2-9FBA-26E7-D80ACB541604}"/>
          </ac:picMkLst>
        </pc:picChg>
        <pc:picChg chg="mod">
          <ac:chgData name="Hawes, Adriana (SSC/SPC)" userId="S::adriana.hawes@ssc-spc.gc.ca::2cd420d7-0cfd-464a-abbe-eb9058af67ba" providerId="AD" clId="Web-{1D247E12-D362-5DB8-966C-CF659534A20B}" dt="2025-05-30T20:09:09.478" v="5" actId="1076"/>
          <ac:picMkLst>
            <pc:docMk/>
            <pc:sldMk cId="2196356169" sldId="269"/>
            <ac:picMk id="9" creationId="{68099228-5068-E902-8E06-194A1F4A71AA}"/>
          </ac:picMkLst>
        </pc:picChg>
      </pc:sldChg>
    </pc:docChg>
  </pc:docChgLst>
  <pc:docChgLst>
    <pc:chgData name="Hawes, Adriana (SSC/SPC)" userId="S::adriana.hawes@ssc-spc.gc.ca::2cd420d7-0cfd-464a-abbe-eb9058af67ba" providerId="AD" clId="Web-{D1A7FB59-2131-D63A-D9B4-4DE17EAFF154}"/>
    <pc:docChg chg="modSld">
      <pc:chgData name="Hawes, Adriana (SSC/SPC)" userId="S::adriana.hawes@ssc-spc.gc.ca::2cd420d7-0cfd-464a-abbe-eb9058af67ba" providerId="AD" clId="Web-{D1A7FB59-2131-D63A-D9B4-4DE17EAFF154}" dt="2025-06-02T15:54:17.319" v="2"/>
      <pc:docMkLst>
        <pc:docMk/>
      </pc:docMkLst>
      <pc:sldChg chg="modSp">
        <pc:chgData name="Hawes, Adriana (SSC/SPC)" userId="S::adriana.hawes@ssc-spc.gc.ca::2cd420d7-0cfd-464a-abbe-eb9058af67ba" providerId="AD" clId="Web-{D1A7FB59-2131-D63A-D9B4-4DE17EAFF154}" dt="2025-06-02T15:53:18.709" v="1" actId="14100"/>
        <pc:sldMkLst>
          <pc:docMk/>
          <pc:sldMk cId="3500463589" sldId="273"/>
        </pc:sldMkLst>
        <pc:picChg chg="mod">
          <ac:chgData name="Hawes, Adriana (SSC/SPC)" userId="S::adriana.hawes@ssc-spc.gc.ca::2cd420d7-0cfd-464a-abbe-eb9058af67ba" providerId="AD" clId="Web-{D1A7FB59-2131-D63A-D9B4-4DE17EAFF154}" dt="2025-06-02T15:53:10.397" v="0" actId="14100"/>
          <ac:picMkLst>
            <pc:docMk/>
            <pc:sldMk cId="3500463589" sldId="273"/>
            <ac:picMk id="30" creationId="{318341AE-B0CB-D1A1-7D32-9CB26D9D8A06}"/>
          </ac:picMkLst>
        </pc:picChg>
        <pc:picChg chg="mod">
          <ac:chgData name="Hawes, Adriana (SSC/SPC)" userId="S::adriana.hawes@ssc-spc.gc.ca::2cd420d7-0cfd-464a-abbe-eb9058af67ba" providerId="AD" clId="Web-{D1A7FB59-2131-D63A-D9B4-4DE17EAFF154}" dt="2025-06-02T15:53:18.709" v="1" actId="14100"/>
          <ac:picMkLst>
            <pc:docMk/>
            <pc:sldMk cId="3500463589" sldId="273"/>
            <ac:picMk id="34" creationId="{BD6BB9B0-1096-B25A-37B4-92025A9D5862}"/>
          </ac:picMkLst>
        </pc:picChg>
      </pc:sldChg>
      <pc:sldChg chg="modSp">
        <pc:chgData name="Hawes, Adriana (SSC/SPC)" userId="S::adriana.hawes@ssc-spc.gc.ca::2cd420d7-0cfd-464a-abbe-eb9058af67ba" providerId="AD" clId="Web-{D1A7FB59-2131-D63A-D9B4-4DE17EAFF154}" dt="2025-06-02T15:54:17.319" v="2"/>
        <pc:sldMkLst>
          <pc:docMk/>
          <pc:sldMk cId="736046441" sldId="327"/>
        </pc:sldMkLst>
        <pc:spChg chg="mod">
          <ac:chgData name="Hawes, Adriana (SSC/SPC)" userId="S::adriana.hawes@ssc-spc.gc.ca::2cd420d7-0cfd-464a-abbe-eb9058af67ba" providerId="AD" clId="Web-{D1A7FB59-2131-D63A-D9B4-4DE17EAFF154}" dt="2025-06-02T15:54:17.319" v="2"/>
          <ac:spMkLst>
            <pc:docMk/>
            <pc:sldMk cId="736046441" sldId="327"/>
            <ac:spMk id="11" creationId="{4BF92B24-5F24-D7EE-1DA9-D8D90BD2E2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A6438-C170-4984-8C06-E7BAF1B45EA1}" type="datetimeFigureOut">
              <a:rPr lang="en-CA" smtClean="0"/>
              <a:t>2025-06-02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1D84E-D709-402C-ABC6-27537F4006F0}" type="slidenum">
              <a:rPr lang="en-CA" smtClean="0"/>
              <a:t>‹#›</a:t>
            </a:fld>
            <a:endParaRPr lang="en-CA"/>
          </a:p>
        </p:txBody>
      </p:sp>
    </p:spTree>
    <p:extLst>
      <p:ext uri="{BB962C8B-B14F-4D97-AF65-F5344CB8AC3E}">
        <p14:creationId xmlns:p14="http://schemas.microsoft.com/office/powerpoint/2010/main" val="3259883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E2DE-85A0-86B0-C8EA-566416CDC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0207B91-6F89-C536-7AD3-2CF6557F3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AFA74E1-6F13-DE0E-5197-5AE6AC4E958D}"/>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0CF290C0-40A6-D853-0AFE-8AA2804BCE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EE0E38-4F41-850D-6561-C44D5F5BB855}"/>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183662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C83F-2298-BC4E-39A6-C6ECC96F5FF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506FB07-42B3-FDB5-3E1D-DD3C4DDE94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CBD4DD6-6D87-8A8C-CDC6-6B400C072E61}"/>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C0605A68-E4D5-EE4D-1391-3D42FDCDD10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E44386-9BB8-4A38-D6E3-AE8A4D71E7ED}"/>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3559960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6FAFC-8FBA-84CA-C32E-94A0D1460F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0E7D461-4BE8-A245-29F5-7CF6D64BFE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D959D32-20FE-0D8E-E7D4-114AA1E2AB67}"/>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FD39D053-BE4C-2775-2BD4-CE5E537BD8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CA1CFE-5C9C-1AFA-6C14-1A85A9500C04}"/>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742062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en-CA" noProof="0"/>
              <a:t>Edit presentation title</a:t>
            </a:r>
          </a:p>
        </p:txBody>
      </p:sp>
      <p:sp>
        <p:nvSpPr>
          <p:cNvPr id="3" name="Subtitle 2">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presentation subtitle</a:t>
            </a:r>
          </a:p>
        </p:txBody>
      </p:sp>
      <p:sp>
        <p:nvSpPr>
          <p:cNvPr id="14" name="Cover - Date, Version and Status 3">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en-CA" noProof="0"/>
              <a:t>Date | Version (Status)</a:t>
            </a:r>
          </a:p>
        </p:txBody>
      </p:sp>
      <p:pic>
        <p:nvPicPr>
          <p:cNvPr id="9" name="Cover - SSC's Departmental Signature - English First 4" descr="Shared Services Canada departmental signature">
            <a:extLst>
              <a:ext uri="{FF2B5EF4-FFF2-40B4-BE49-F238E27FC236}">
                <a16:creationId xmlns:a16="http://schemas.microsoft.com/office/drawing/2014/main" id="{56E2EDB3-2480-90F6-4AC3-E4F82427445E}"/>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6000" y="4051835"/>
            <a:ext cx="3599990" cy="288000"/>
          </a:xfrm>
          <a:prstGeom prst="rect">
            <a:avLst/>
          </a:prstGeom>
        </p:spPr>
      </p:pic>
      <p:pic>
        <p:nvPicPr>
          <p:cNvPr id="10" name="Cover - Canada Wordmark 5"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Cover - SSC half leaf 6">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Cover - Colourful Gradient footer 7">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81902"/>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noProof="0">
              <a:ln>
                <a:noFill/>
              </a:ln>
            </a:endParaRPr>
          </a:p>
        </p:txBody>
      </p:sp>
      <p:sp>
        <p:nvSpPr>
          <p:cNvPr id="19" name="Cover - SSC Tagline 8">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62367" y="3150056"/>
            <a:ext cx="791999" cy="6655691"/>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en-CA" sz="1800" b="0" kern="900" cap="none" spc="20" baseline="0" noProof="0">
                <a:solidFill>
                  <a:srgbClr val="FFFFFF"/>
                </a:solidFill>
                <a:latin typeface="+mn-lt"/>
                <a:cs typeface="Arial" panose="020B0604020202020204" pitchFamily="34" charset="0"/>
              </a:rPr>
              <a:t>Powering world-class technology for Government</a:t>
            </a:r>
          </a:p>
          <a:p>
            <a:pPr algn="ctr"/>
            <a:endParaRPr lang="en-CA" noProof="0">
              <a:solidFill>
                <a:srgbClr val="FFFFFF"/>
              </a:solidFill>
            </a:endParaRPr>
          </a:p>
        </p:txBody>
      </p:sp>
    </p:spTree>
    <p:extLst>
      <p:ext uri="{BB962C8B-B14F-4D97-AF65-F5344CB8AC3E}">
        <p14:creationId xmlns:p14="http://schemas.microsoft.com/office/powerpoint/2010/main" val="1297161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A9D8F4DD-097D-4592-8CEA-8B64ED8DB337}"/>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rmAutofit/>
          </a:bodyPr>
          <a:lstStyle>
            <a:lvl1pPr algn="l">
              <a:lnSpc>
                <a:spcPct val="100000"/>
              </a:lnSpc>
              <a:defRPr sz="3600" b="1">
                <a:latin typeface="Arial" panose="020B0604020202020204" pitchFamily="34" charset="0"/>
                <a:cs typeface="Arial" panose="020B0604020202020204" pitchFamily="34" charset="0"/>
              </a:defRPr>
            </a:lvl1pPr>
          </a:lstStyle>
          <a:p>
            <a:r>
              <a:rPr lang="en-CA" noProof="0"/>
              <a:t>Edit title</a:t>
            </a:r>
          </a:p>
        </p:txBody>
      </p:sp>
      <p:sp>
        <p:nvSpPr>
          <p:cNvPr id="20" name="Subtitle">
            <a:extLst>
              <a:ext uri="{FF2B5EF4-FFF2-40B4-BE49-F238E27FC236}">
                <a16:creationId xmlns:a16="http://schemas.microsoft.com/office/drawing/2014/main" id="{7D31FFB0-63B3-4583-97D8-F991BD83D41A}"/>
              </a:ext>
            </a:extLst>
          </p:cNvPr>
          <p:cNvSpPr>
            <a:spLocks noGrp="1"/>
          </p:cNvSpPr>
          <p:nvPr>
            <p:ph type="subTitle" idx="1" hasCustomPrompt="1"/>
          </p:nvPr>
        </p:nvSpPr>
        <p:spPr>
          <a:xfrm>
            <a:off x="554934" y="1978819"/>
            <a:ext cx="5526713" cy="915580"/>
          </a:xfrm>
          <a:prstGeom prst="rect">
            <a:avLst/>
          </a:prstGeom>
        </p:spPr>
        <p:txBody>
          <a:bodyPr lIns="0" tIns="0" rIns="0" bIns="0">
            <a:normAutofit/>
          </a:bodyPr>
          <a:lstStyle>
            <a:lvl1pPr marL="0" indent="0" algn="l">
              <a:lnSpc>
                <a:spcPct val="100000"/>
              </a:lnSpc>
              <a:buNone/>
              <a:defRPr sz="2800" b="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subtitle</a:t>
            </a:r>
          </a:p>
        </p:txBody>
      </p:sp>
      <p:sp>
        <p:nvSpPr>
          <p:cNvPr id="21" name="Date &amp; Version">
            <a:extLst>
              <a:ext uri="{FF2B5EF4-FFF2-40B4-BE49-F238E27FC236}">
                <a16:creationId xmlns:a16="http://schemas.microsoft.com/office/drawing/2014/main" id="{FC04C94B-E4A3-410C-8BA9-F875E7545532}"/>
              </a:ext>
            </a:extLst>
          </p:cNvPr>
          <p:cNvSpPr>
            <a:spLocks noGrp="1"/>
          </p:cNvSpPr>
          <p:nvPr>
            <p:ph type="body" sz="quarter" idx="13" hasCustomPrompt="1"/>
          </p:nvPr>
        </p:nvSpPr>
        <p:spPr>
          <a:xfrm>
            <a:off x="557453" y="2911696"/>
            <a:ext cx="5539144" cy="400818"/>
          </a:xfrm>
          <a:prstGeom prst="rect">
            <a:avLst/>
          </a:prstGeom>
          <a:noFill/>
          <a:ln>
            <a:noFill/>
          </a:ln>
        </p:spPr>
        <p:txBody>
          <a:bodyPr lIns="0" tIns="0" rIns="0" bIns="0" anchor="b">
            <a:normAutofit/>
          </a:bodyPr>
          <a:lstStyle>
            <a:lvl1pPr marL="0" indent="0">
              <a:buNone/>
              <a:defRPr sz="1800" b="0">
                <a:solidFill>
                  <a:schemeClr val="tx1"/>
                </a:solidFill>
                <a:latin typeface="Arial" panose="020B0604020202020204" pitchFamily="34" charset="0"/>
                <a:cs typeface="Arial" panose="020B0604020202020204" pitchFamily="34" charset="0"/>
              </a:defRPr>
            </a:lvl1pPr>
          </a:lstStyle>
          <a:p>
            <a:pPr lvl="0"/>
            <a:r>
              <a:rPr lang="en-CA" noProof="0"/>
              <a:t>Date | Version</a:t>
            </a:r>
          </a:p>
        </p:txBody>
      </p:sp>
      <p:cxnSp>
        <p:nvCxnSpPr>
          <p:cNvPr id="22" name="Straight Connector">
            <a:extLst>
              <a:ext uri="{FF2B5EF4-FFF2-40B4-BE49-F238E27FC236}">
                <a16:creationId xmlns:a16="http://schemas.microsoft.com/office/drawing/2014/main" id="{9C80198D-08DD-411E-924D-A1D80159A599}"/>
              </a:ext>
              <a:ext uri="{C183D7F6-B498-43B3-948B-1728B52AA6E4}">
                <adec:decorative xmlns:adec="http://schemas.microsoft.com/office/drawing/2017/decorative" val="1"/>
              </a:ext>
            </a:extLst>
          </p:cNvPr>
          <p:cNvCxnSpPr>
            <a:cxnSpLocks/>
          </p:cNvCxnSpPr>
          <p:nvPr/>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FIP">
            <a:extLst>
              <a:ext uri="{FF2B5EF4-FFF2-40B4-BE49-F238E27FC236}">
                <a16:creationId xmlns:a16="http://schemas.microsoft.com/office/drawing/2014/main" id="{2DC7631A-A9E6-4402-B697-CC389066D0C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124" y="4091450"/>
            <a:ext cx="2747167" cy="219774"/>
          </a:xfrm>
          <a:prstGeom prst="rect">
            <a:avLst/>
          </a:prstGeom>
        </p:spPr>
      </p:pic>
      <p:pic>
        <p:nvPicPr>
          <p:cNvPr id="24" name="Canada Wordmark">
            <a:extLst>
              <a:ext uri="{FF2B5EF4-FFF2-40B4-BE49-F238E27FC236}">
                <a16:creationId xmlns:a16="http://schemas.microsoft.com/office/drawing/2014/main" id="{D13F25BC-7601-4A53-9419-EE8F6370E605}"/>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3839" y="3982749"/>
            <a:ext cx="1386168" cy="328476"/>
          </a:xfrm>
          <a:prstGeom prst="rect">
            <a:avLst/>
          </a:prstGeom>
        </p:spPr>
      </p:pic>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398477" y="6071356"/>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a:solidFill>
                  <a:schemeClr val="bg1"/>
                </a:solidFill>
                <a:latin typeface="Arial" panose="020B0604020202020204" pitchFamily="34" charset="0"/>
                <a:cs typeface="Arial" panose="020B0604020202020204" pitchFamily="34" charset="0"/>
              </a:rPr>
              <a:t>Powering world-class technology for Government</a:t>
            </a:r>
          </a:p>
          <a:p>
            <a:pPr algn="r"/>
            <a:endParaRPr lang="en-CA" sz="1400" noProof="0"/>
          </a:p>
        </p:txBody>
      </p:sp>
    </p:spTree>
    <p:extLst>
      <p:ext uri="{BB962C8B-B14F-4D97-AF65-F5344CB8AC3E}">
        <p14:creationId xmlns:p14="http://schemas.microsoft.com/office/powerpoint/2010/main" val="1135749546"/>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A9D8F4DD-097D-4592-8CEA-8B64ED8DB337}"/>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rmAutofit/>
          </a:bodyPr>
          <a:lstStyle>
            <a:lvl1pPr algn="l">
              <a:lnSpc>
                <a:spcPct val="100000"/>
              </a:lnSpc>
              <a:defRPr sz="3600" b="1">
                <a:latin typeface="Arial" panose="020B0604020202020204" pitchFamily="34" charset="0"/>
                <a:cs typeface="Arial" panose="020B0604020202020204" pitchFamily="34" charset="0"/>
              </a:defRPr>
            </a:lvl1pPr>
          </a:lstStyle>
          <a:p>
            <a:r>
              <a:rPr lang="en-CA" noProof="0"/>
              <a:t>Edit title</a:t>
            </a:r>
          </a:p>
        </p:txBody>
      </p:sp>
      <p:sp>
        <p:nvSpPr>
          <p:cNvPr id="20" name="Subtitle">
            <a:extLst>
              <a:ext uri="{FF2B5EF4-FFF2-40B4-BE49-F238E27FC236}">
                <a16:creationId xmlns:a16="http://schemas.microsoft.com/office/drawing/2014/main" id="{7D31FFB0-63B3-4583-97D8-F991BD83D41A}"/>
              </a:ext>
            </a:extLst>
          </p:cNvPr>
          <p:cNvSpPr>
            <a:spLocks noGrp="1"/>
          </p:cNvSpPr>
          <p:nvPr>
            <p:ph type="subTitle" idx="1" hasCustomPrompt="1"/>
          </p:nvPr>
        </p:nvSpPr>
        <p:spPr>
          <a:xfrm>
            <a:off x="554934" y="1978819"/>
            <a:ext cx="5526713" cy="915580"/>
          </a:xfrm>
          <a:prstGeom prst="rect">
            <a:avLst/>
          </a:prstGeom>
        </p:spPr>
        <p:txBody>
          <a:bodyPr lIns="0" tIns="0" rIns="0" bIns="0">
            <a:normAutofit/>
          </a:bodyPr>
          <a:lstStyle>
            <a:lvl1pPr marL="0" indent="0" algn="l">
              <a:lnSpc>
                <a:spcPct val="100000"/>
              </a:lnSpc>
              <a:buNone/>
              <a:defRPr sz="2800" b="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subtitle</a:t>
            </a:r>
          </a:p>
        </p:txBody>
      </p:sp>
      <p:sp>
        <p:nvSpPr>
          <p:cNvPr id="21" name="Date &amp; Version">
            <a:extLst>
              <a:ext uri="{FF2B5EF4-FFF2-40B4-BE49-F238E27FC236}">
                <a16:creationId xmlns:a16="http://schemas.microsoft.com/office/drawing/2014/main" id="{FC04C94B-E4A3-410C-8BA9-F875E7545532}"/>
              </a:ext>
            </a:extLst>
          </p:cNvPr>
          <p:cNvSpPr>
            <a:spLocks noGrp="1"/>
          </p:cNvSpPr>
          <p:nvPr>
            <p:ph type="body" sz="quarter" idx="13" hasCustomPrompt="1"/>
          </p:nvPr>
        </p:nvSpPr>
        <p:spPr>
          <a:xfrm>
            <a:off x="557453" y="2911696"/>
            <a:ext cx="5539144" cy="400818"/>
          </a:xfrm>
          <a:prstGeom prst="rect">
            <a:avLst/>
          </a:prstGeom>
          <a:noFill/>
          <a:ln>
            <a:noFill/>
          </a:ln>
        </p:spPr>
        <p:txBody>
          <a:bodyPr lIns="0" tIns="0" rIns="0" bIns="0" anchor="b">
            <a:normAutofit/>
          </a:bodyPr>
          <a:lstStyle>
            <a:lvl1pPr marL="0" indent="0">
              <a:buNone/>
              <a:defRPr sz="1800" b="0">
                <a:solidFill>
                  <a:schemeClr val="tx1"/>
                </a:solidFill>
                <a:latin typeface="Arial" panose="020B0604020202020204" pitchFamily="34" charset="0"/>
                <a:cs typeface="Arial" panose="020B0604020202020204" pitchFamily="34" charset="0"/>
              </a:defRPr>
            </a:lvl1pPr>
          </a:lstStyle>
          <a:p>
            <a:pPr lvl="0"/>
            <a:r>
              <a:rPr lang="en-CA" noProof="0"/>
              <a:t>Date | Version</a:t>
            </a:r>
          </a:p>
        </p:txBody>
      </p:sp>
      <p:cxnSp>
        <p:nvCxnSpPr>
          <p:cNvPr id="22" name="Straight Connector">
            <a:extLst>
              <a:ext uri="{FF2B5EF4-FFF2-40B4-BE49-F238E27FC236}">
                <a16:creationId xmlns:a16="http://schemas.microsoft.com/office/drawing/2014/main" id="{9C80198D-08DD-411E-924D-A1D80159A599}"/>
              </a:ext>
              <a:ext uri="{C183D7F6-B498-43B3-948B-1728B52AA6E4}">
                <adec:decorative xmlns:adec="http://schemas.microsoft.com/office/drawing/2017/decorative" val="1"/>
              </a:ext>
            </a:extLst>
          </p:cNvPr>
          <p:cNvCxnSpPr>
            <a:cxnSpLocks/>
          </p:cNvCxnSpPr>
          <p:nvPr/>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FIP">
            <a:extLst>
              <a:ext uri="{FF2B5EF4-FFF2-40B4-BE49-F238E27FC236}">
                <a16:creationId xmlns:a16="http://schemas.microsoft.com/office/drawing/2014/main" id="{2DC7631A-A9E6-4402-B697-CC389066D0C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124" y="4091450"/>
            <a:ext cx="2747167" cy="219774"/>
          </a:xfrm>
          <a:prstGeom prst="rect">
            <a:avLst/>
          </a:prstGeom>
        </p:spPr>
      </p:pic>
      <p:pic>
        <p:nvPicPr>
          <p:cNvPr id="24" name="Canada Wordmark">
            <a:extLst>
              <a:ext uri="{FF2B5EF4-FFF2-40B4-BE49-F238E27FC236}">
                <a16:creationId xmlns:a16="http://schemas.microsoft.com/office/drawing/2014/main" id="{D13F25BC-7601-4A53-9419-EE8F6370E605}"/>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3839" y="3982749"/>
            <a:ext cx="1386168" cy="328476"/>
          </a:xfrm>
          <a:prstGeom prst="rect">
            <a:avLst/>
          </a:prstGeom>
        </p:spPr>
      </p:pic>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398477" y="6071356"/>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a:solidFill>
                  <a:schemeClr val="bg1"/>
                </a:solidFill>
                <a:latin typeface="Arial" panose="020B0604020202020204" pitchFamily="34" charset="0"/>
                <a:cs typeface="Arial" panose="020B0604020202020204" pitchFamily="34" charset="0"/>
              </a:rPr>
              <a:t>Powering world-class technology for Government</a:t>
            </a:r>
          </a:p>
          <a:p>
            <a:pPr algn="r"/>
            <a:endParaRPr lang="en-CA" sz="1400" noProof="0"/>
          </a:p>
        </p:txBody>
      </p:sp>
    </p:spTree>
    <p:extLst>
      <p:ext uri="{BB962C8B-B14F-4D97-AF65-F5344CB8AC3E}">
        <p14:creationId xmlns:p14="http://schemas.microsoft.com/office/powerpoint/2010/main" val="2631389202"/>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B7610E3-0161-4A79-A059-3C5581B22867}"/>
              </a:ext>
            </a:extLst>
          </p:cNvPr>
          <p:cNvSpPr>
            <a:spLocks noGrp="1"/>
          </p:cNvSpPr>
          <p:nvPr>
            <p:ph type="title" hasCustomPrompt="1"/>
          </p:nvPr>
        </p:nvSpPr>
        <p:spPr>
          <a:xfrm>
            <a:off x="550863" y="1314450"/>
            <a:ext cx="11093450" cy="1997075"/>
          </a:xfrm>
          <a:prstGeom prst="rect">
            <a:avLst/>
          </a:prstGeom>
        </p:spPr>
        <p:txBody>
          <a:bodyPr lIns="0" tIns="0" rIns="0" bIns="0" anchor="b">
            <a:normAutofit/>
          </a:bodyPr>
          <a:lstStyle>
            <a:lvl1pPr>
              <a:defRPr sz="3600" b="1">
                <a:solidFill>
                  <a:schemeClr val="tx1"/>
                </a:solidFill>
              </a:defRPr>
            </a:lvl1pPr>
          </a:lstStyle>
          <a:p>
            <a:r>
              <a:rPr lang="en-CA" noProof="0"/>
              <a:t>Edit title</a:t>
            </a:r>
          </a:p>
        </p:txBody>
      </p:sp>
      <p:sp>
        <p:nvSpPr>
          <p:cNvPr id="4" name="Subtitle">
            <a:extLst>
              <a:ext uri="{FF2B5EF4-FFF2-40B4-BE49-F238E27FC236}">
                <a16:creationId xmlns:a16="http://schemas.microsoft.com/office/drawing/2014/main" id="{B56A3E4A-29C7-4F86-B81E-122F3798EABE}"/>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6D494E4A-739E-4CEA-AD01-73B2216A5420}"/>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400240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5" name="Subtitle">
            <a:extLst>
              <a:ext uri="{FF2B5EF4-FFF2-40B4-BE49-F238E27FC236}">
                <a16:creationId xmlns:a16="http://schemas.microsoft.com/office/drawing/2014/main" id="{CF3CBCCF-FDD4-4BD9-A400-AA4DD8B58428}"/>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56788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DB70B14A-247E-47A1-A166-7E652C2DAF4C}"/>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4" name="Subtitle">
            <a:extLst>
              <a:ext uri="{FF2B5EF4-FFF2-40B4-BE49-F238E27FC236}">
                <a16:creationId xmlns:a16="http://schemas.microsoft.com/office/drawing/2014/main" id="{502CC646-0C49-4F6D-8342-A02CBE1B8169}"/>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0755308-4D90-486C-A881-BD33886E2C3E}"/>
              </a:ext>
            </a:extLst>
          </p:cNvPr>
          <p:cNvSpPr>
            <a:spLocks noGrp="1"/>
          </p:cNvSpPr>
          <p:nvPr>
            <p:ph idx="14" hasCustomPrompt="1"/>
          </p:nvPr>
        </p:nvSpPr>
        <p:spPr>
          <a:xfrm>
            <a:off x="558344" y="1414386"/>
            <a:ext cx="5266194" cy="4607497"/>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13" name="Picture Placeholder">
            <a:extLst>
              <a:ext uri="{FF2B5EF4-FFF2-40B4-BE49-F238E27FC236}">
                <a16:creationId xmlns:a16="http://schemas.microsoft.com/office/drawing/2014/main" id="{075D00F3-091A-4C8B-8C51-F084E49C9713}"/>
              </a:ext>
            </a:extLst>
          </p:cNvPr>
          <p:cNvSpPr>
            <a:spLocks noGrp="1"/>
          </p:cNvSpPr>
          <p:nvPr>
            <p:ph type="pic" idx="1" hasCustomPrompt="1"/>
          </p:nvPr>
        </p:nvSpPr>
        <p:spPr>
          <a:xfrm>
            <a:off x="6375400" y="1314450"/>
            <a:ext cx="5258256" cy="4707442"/>
          </a:xfrm>
          <a:prstGeom prst="rect">
            <a:avLst/>
          </a:prstGeom>
        </p:spPr>
        <p:txBody>
          <a:bodyPr>
            <a:norm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noProof="0"/>
              <a:t>Insert picture</a:t>
            </a:r>
          </a:p>
        </p:txBody>
      </p:sp>
      <p:sp>
        <p:nvSpPr>
          <p:cNvPr id="11" name="Slide Number Placeholder">
            <a:extLst>
              <a:ext uri="{FF2B5EF4-FFF2-40B4-BE49-F238E27FC236}">
                <a16:creationId xmlns:a16="http://schemas.microsoft.com/office/drawing/2014/main" id="{2809CFEE-B3CE-434B-BE96-35F21DC5B94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697204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agination">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77B2E37D-3B54-46C0-ABB5-6B18F9FF6D90}"/>
              </a:ext>
            </a:extLst>
          </p:cNvPr>
          <p:cNvSpPr>
            <a:spLocks noGrp="1"/>
          </p:cNvSpPr>
          <p:nvPr>
            <p:ph type="title" hasCustomPrompt="1"/>
          </p:nvPr>
        </p:nvSpPr>
        <p:spPr>
          <a:xfrm>
            <a:off x="559932"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3" name="Subtitle">
            <a:extLst>
              <a:ext uri="{FF2B5EF4-FFF2-40B4-BE49-F238E27FC236}">
                <a16:creationId xmlns:a16="http://schemas.microsoft.com/office/drawing/2014/main" id="{5AF7F176-F135-4C88-803C-DEC3D4FB6A30}"/>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8" name="Straight Connector">
            <a:extLst>
              <a:ext uri="{FF2B5EF4-FFF2-40B4-BE49-F238E27FC236}">
                <a16:creationId xmlns:a16="http://schemas.microsoft.com/office/drawing/2014/main" id="{56E19AFC-14DA-427C-B996-D71E40D58CFA}"/>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9" name="Slide Number Placeholder">
            <a:extLst>
              <a:ext uri="{FF2B5EF4-FFF2-40B4-BE49-F238E27FC236}">
                <a16:creationId xmlns:a16="http://schemas.microsoft.com/office/drawing/2014/main" id="{7B5E0DA8-5EE7-48B3-9D94-ECD86E9F980C}"/>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0488917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nnex">
    <p:bg>
      <p:bgPr>
        <a:solidFill>
          <a:schemeClr val="bg1"/>
        </a:solidFill>
        <a:effectLst/>
      </p:bgPr>
    </p:bg>
    <p:spTree>
      <p:nvGrpSpPr>
        <p:cNvPr id="1" name=""/>
        <p:cNvGrpSpPr/>
        <p:nvPr/>
      </p:nvGrpSpPr>
      <p:grpSpPr>
        <a:xfrm>
          <a:off x="0" y="0"/>
          <a:ext cx="0" cy="0"/>
          <a:chOff x="0" y="0"/>
          <a:chExt cx="0" cy="0"/>
        </a:xfrm>
      </p:grpSpPr>
      <p:pic>
        <p:nvPicPr>
          <p:cNvPr id="5" name="Picture 4" descr="Annex">
            <a:extLst>
              <a:ext uri="{FF2B5EF4-FFF2-40B4-BE49-F238E27FC236}">
                <a16:creationId xmlns:a16="http://schemas.microsoft.com/office/drawing/2014/main" id="{63B4F51E-A672-485A-B6C0-278A1A7619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47" r="893" b="447"/>
          <a:stretch/>
        </p:blipFill>
        <p:spPr>
          <a:xfrm>
            <a:off x="0" y="-1"/>
            <a:ext cx="12192000" cy="6858001"/>
          </a:xfrm>
          <a:prstGeom prst="rect">
            <a:avLst/>
          </a:prstGeom>
        </p:spPr>
      </p:pic>
      <p:sp>
        <p:nvSpPr>
          <p:cNvPr id="12" name="Title" descr="Annex">
            <a:extLst>
              <a:ext uri="{FF2B5EF4-FFF2-40B4-BE49-F238E27FC236}">
                <a16:creationId xmlns:a16="http://schemas.microsoft.com/office/drawing/2014/main" id="{0DB6BDFA-2B8B-4301-BEAE-DACA76C1F050}"/>
              </a:ext>
            </a:extLst>
          </p:cNvPr>
          <p:cNvSpPr txBox="1"/>
          <p:nvPr userDrawn="1"/>
        </p:nvSpPr>
        <p:spPr>
          <a:xfrm>
            <a:off x="547686" y="2752917"/>
            <a:ext cx="11093449" cy="553998"/>
          </a:xfrm>
          <a:prstGeom prst="rect">
            <a:avLst/>
          </a:prstGeom>
          <a:noFill/>
        </p:spPr>
        <p:txBody>
          <a:bodyPr wrap="square" lIns="0" tIns="0" rIns="0" bIns="0" rtlCol="0">
            <a:spAutoFit/>
          </a:bodyPr>
          <a:lstStyle/>
          <a:p>
            <a:r>
              <a:rPr lang="en-CA" sz="3600" b="1" noProof="0">
                <a:solidFill>
                  <a:schemeClr val="tx1"/>
                </a:solidFill>
              </a:rPr>
              <a:t>Annex</a:t>
            </a:r>
          </a:p>
        </p:txBody>
      </p:sp>
      <p:sp>
        <p:nvSpPr>
          <p:cNvPr id="8" name="Subtitle">
            <a:extLst>
              <a:ext uri="{FF2B5EF4-FFF2-40B4-BE49-F238E27FC236}">
                <a16:creationId xmlns:a16="http://schemas.microsoft.com/office/drawing/2014/main" id="{707F11FB-7788-4047-B1AE-C24B953370BA}"/>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55AC884F-7451-4A8E-B820-A8BC0F2B3B54}"/>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9486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62D3D-AB72-13C6-2E74-8028D8D8CB6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DB04EAF-E36D-5201-B485-BEAEFDB20D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F428C49-0549-A08C-7080-8D804E19EFAA}"/>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7F83F512-0B12-6DBD-8696-D99FB0B0A3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E39342-8F08-C5E0-B14C-1848CB7F3FEA}"/>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32720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and Pagination">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0086EC0A-325D-4BEF-9D0E-74F1261D536D}"/>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761110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11083690"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lnSpc>
                <a:spcPct val="120000"/>
              </a:lnSpc>
              <a:spcBef>
                <a:spcPts val="0"/>
              </a:spcBef>
              <a:spcAft>
                <a:spcPts val="600"/>
              </a:spcAft>
              <a:defRPr sz="2000" b="0">
                <a:solidFill>
                  <a:schemeClr val="tx1"/>
                </a:solidFill>
              </a:defRPr>
            </a:lvl1pPr>
            <a:lvl2pPr>
              <a:lnSpc>
                <a:spcPct val="120000"/>
              </a:lnSpc>
              <a:spcBef>
                <a:spcPts val="0"/>
              </a:spcBef>
              <a:spcAft>
                <a:spcPts val="600"/>
              </a:spcAft>
              <a:defRPr sz="1800" b="0">
                <a:solidFill>
                  <a:schemeClr val="tx1"/>
                </a:solidFill>
              </a:defRPr>
            </a:lvl2pPr>
            <a:lvl3pPr>
              <a:lnSpc>
                <a:spcPct val="120000"/>
              </a:lnSpc>
              <a:spcBef>
                <a:spcPts val="0"/>
              </a:spcBef>
              <a:spcAft>
                <a:spcPts val="600"/>
              </a:spcAft>
              <a:defRPr sz="1800" b="0">
                <a:solidFill>
                  <a:schemeClr val="tx1"/>
                </a:solidFill>
              </a:defRPr>
            </a:lvl3pPr>
            <a:lvl4pPr>
              <a:lnSpc>
                <a:spcPct val="120000"/>
              </a:lnSpc>
              <a:spcBef>
                <a:spcPts val="0"/>
              </a:spcBef>
              <a:spcAft>
                <a:spcPts val="6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317003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9196-6456-FE3B-F47E-0B56B34895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9107D1C-DDC7-08B2-C905-8A07F847EA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846DC4-F6A1-D46E-40A9-3C439A62E59D}"/>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843216AD-A71F-2EAF-1066-1668A32DBD2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513EAFB-F9DB-CE30-D5BB-BB338A766AE2}"/>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4182575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63B2-F6BE-0A4D-8BCF-4A4E47E2B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77EBC53-C420-D9C4-0A28-709D66C26A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63BFEB2-0541-C0C2-BACD-ABD7C2A29A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B4CA048-35CF-A243-1FBB-3B61B8096393}"/>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6" name="Footer Placeholder 5">
            <a:extLst>
              <a:ext uri="{FF2B5EF4-FFF2-40B4-BE49-F238E27FC236}">
                <a16:creationId xmlns:a16="http://schemas.microsoft.com/office/drawing/2014/main" id="{7F299EF8-F60D-106D-F4E1-2B21074B435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B08FBE7-3CA0-C3C9-3237-7F48FE0ABA41}"/>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1293542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573D-AF39-897C-8DA5-CB6333F5627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24E2898-D390-3EB7-1913-3E2BEF579A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B8A3B-4CF6-0EC1-8A7A-46F83DC720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002E186-2F4A-0558-2AD8-31A0082B53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28137-BC4D-20D9-56A2-BDA7C9AED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A8B5669-1206-5685-479A-86868F4B1ED6}"/>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8" name="Footer Placeholder 7">
            <a:extLst>
              <a:ext uri="{FF2B5EF4-FFF2-40B4-BE49-F238E27FC236}">
                <a16:creationId xmlns:a16="http://schemas.microsoft.com/office/drawing/2014/main" id="{E2AB657E-73DC-759A-1C3E-3B1F5FE5F52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4412A50-7915-AE71-477E-AD7FA3E36559}"/>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81055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73B8-5B59-A0B1-1777-CC67E5B9E26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3638316-E650-056A-70EC-6E3A03BE8C72}"/>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4" name="Footer Placeholder 3">
            <a:extLst>
              <a:ext uri="{FF2B5EF4-FFF2-40B4-BE49-F238E27FC236}">
                <a16:creationId xmlns:a16="http://schemas.microsoft.com/office/drawing/2014/main" id="{B0B0E8C3-0630-BE88-A591-4856B8F63B6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248163E-2F25-3399-B799-DC5743FEEA09}"/>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22277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1282C-6FB2-DDBE-19AA-2C7D29E4C1AC}"/>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3" name="Footer Placeholder 2">
            <a:extLst>
              <a:ext uri="{FF2B5EF4-FFF2-40B4-BE49-F238E27FC236}">
                <a16:creationId xmlns:a16="http://schemas.microsoft.com/office/drawing/2014/main" id="{6DD05F3C-6EE8-DF29-A890-16615653CD6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299FD43-459D-EC38-C75E-1F906726C0EF}"/>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19711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751F-7A1B-AD63-E6AF-6503E1C9E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ECA36A0-9735-080C-99F1-8EE96B0985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0D59C12-5C6D-754D-1644-29C375427A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4609A-8544-A66E-A799-52BA2BD468A1}"/>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6" name="Footer Placeholder 5">
            <a:extLst>
              <a:ext uri="{FF2B5EF4-FFF2-40B4-BE49-F238E27FC236}">
                <a16:creationId xmlns:a16="http://schemas.microsoft.com/office/drawing/2014/main" id="{50DA883B-731A-341E-EB09-D584008EBE5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B93807C-A35F-27A9-12F5-042806C3712B}"/>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1374475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C1FD-8545-F816-1BEC-F9A2D89BB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B508D7E-E0AD-1683-42E5-0359F918B6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564EDC1-0D26-0BCE-3F7F-DB2867F4B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F91580-C679-BB77-02CD-2CA36E0942B5}"/>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6" name="Footer Placeholder 5">
            <a:extLst>
              <a:ext uri="{FF2B5EF4-FFF2-40B4-BE49-F238E27FC236}">
                <a16:creationId xmlns:a16="http://schemas.microsoft.com/office/drawing/2014/main" id="{B38F6286-FBAF-29B5-4F93-16FEECF0357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C4D0567-1732-0DBB-4FED-05AA943DC14E}"/>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40600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555BD-7F86-A45C-869E-73C97C6A82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ED97859-BD42-A04E-1AED-433A178F77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D90F79-5EE7-4DA1-F5DA-A19470C342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2B3160B5-9A00-D1A6-BC79-260DFCDBDF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8342AD9-3CEC-0910-0740-7E1CAA617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16FA9E-E71C-4C7C-A0B8-D0F90A6FB8FE}" type="slidenum">
              <a:rPr lang="en-CA" smtClean="0"/>
              <a:t>‹#›</a:t>
            </a:fld>
            <a:endParaRPr lang="en-CA"/>
          </a:p>
        </p:txBody>
      </p:sp>
      <p:sp>
        <p:nvSpPr>
          <p:cNvPr id="8" name="TextBox 7">
            <a:extLst>
              <a:ext uri="{FF2B5EF4-FFF2-40B4-BE49-F238E27FC236}">
                <a16:creationId xmlns:a16="http://schemas.microsoft.com/office/drawing/2014/main" id="{F8180C0B-B397-9392-F9C2-C1832554DB25}"/>
              </a:ext>
            </a:extLst>
          </p:cNvPr>
          <p:cNvSpPr txBox="1"/>
          <p:nvPr>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2880080312"/>
      </p:ext>
    </p:extLst>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03434C23-FF15-0403-C812-FBD0043DB0F0}"/>
              </a:ext>
              <a:ext uri="{C183D7F6-B498-43B3-948B-1728B52AA6E4}">
                <adec:decorative xmlns:adec="http://schemas.microsoft.com/office/drawing/2017/decorative" val="1"/>
              </a:ext>
            </a:extLst>
          </p:cNvPr>
          <p:cNvSpPr/>
          <p:nvPr userDrawn="1"/>
        </p:nvSpPr>
        <p:spPr>
          <a:xfrm>
            <a:off x="-5410" y="6778486"/>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noProof="0"/>
          </a:p>
        </p:txBody>
      </p:sp>
      <p:sp>
        <p:nvSpPr>
          <p:cNvPr id="3" name="TextBox 2">
            <a:extLst>
              <a:ext uri="{FF2B5EF4-FFF2-40B4-BE49-F238E27FC236}">
                <a16:creationId xmlns:a16="http://schemas.microsoft.com/office/drawing/2014/main" id="{CEA44797-8C89-BB83-608C-0E8445A4217B}"/>
              </a:ext>
            </a:extLst>
          </p:cNvPr>
          <p:cNvSpPr txBox="1"/>
          <p:nvPr userDrawn="1">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574323213"/>
      </p:ext>
    </p:extLst>
  </p:cSld>
  <p:clrMap bg1="lt1" tx1="dk1" bg2="lt2" tx2="dk2" accent1="accent1" accent2="accent2" accent3="accent3" accent4="accent4" accent5="accent5" accent6="accent6" hlink="hlink" folHlink="folHlink"/>
  <p:sldLayoutIdLst>
    <p:sldLayoutId id="2147483672" r:id="rId1"/>
    <p:sldLayoutId id="2147483660" r:id="rId2"/>
    <p:sldLayoutId id="2147483661" r:id="rId3"/>
    <p:sldLayoutId id="2147483663" r:id="rId4"/>
    <p:sldLayoutId id="2147483664" r:id="rId5"/>
    <p:sldLayoutId id="2147483671" r:id="rId6"/>
    <p:sldLayoutId id="2147483665" r:id="rId7"/>
    <p:sldLayoutId id="2147483673" r:id="rId8"/>
  </p:sldLayoutIdLst>
  <p:hf hdr="0" ftr="0" dt="0"/>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39.jpeg"/><Relationship Id="rId4" Type="http://schemas.openxmlformats.org/officeDocument/2006/relationships/tags" Target="../tags/tag8.xml"/><Relationship Id="rId9" Type="http://schemas.openxmlformats.org/officeDocument/2006/relationships/image" Target="../media/image38.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10" Type="http://schemas.openxmlformats.org/officeDocument/2006/relationships/image" Target="../media/image39.jpeg"/><Relationship Id="rId4" Type="http://schemas.openxmlformats.org/officeDocument/2006/relationships/tags" Target="../tags/tag15.xml"/><Relationship Id="rId9" Type="http://schemas.openxmlformats.org/officeDocument/2006/relationships/image" Target="../media/image3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5.xml"/><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2085-51AC-0E37-079B-D7947FB958F3}"/>
              </a:ext>
            </a:extLst>
          </p:cNvPr>
          <p:cNvSpPr>
            <a:spLocks noGrp="1"/>
          </p:cNvSpPr>
          <p:nvPr>
            <p:ph type="ctrTitle"/>
          </p:nvPr>
        </p:nvSpPr>
        <p:spPr>
          <a:xfrm>
            <a:off x="550863" y="512763"/>
            <a:ext cx="6108232" cy="1462482"/>
          </a:xfrm>
        </p:spPr>
        <p:txBody>
          <a:bodyPr/>
          <a:lstStyle/>
          <a:p>
            <a:pPr>
              <a:lnSpc>
                <a:spcPct val="100000"/>
              </a:lnSpc>
              <a:spcBef>
                <a:spcPts val="0"/>
              </a:spcBef>
            </a:pPr>
            <a:r>
              <a:rPr lang="en-CA" noProof="0">
                <a:solidFill>
                  <a:srgbClr val="1C1C2A"/>
                </a:solidFill>
                <a:latin typeface="Aptos"/>
              </a:rPr>
              <a:t>3D Printing and Design ​</a:t>
            </a:r>
            <a:br>
              <a:rPr lang="en-CA">
                <a:latin typeface="Aptos"/>
              </a:rPr>
            </a:br>
            <a:r>
              <a:rPr lang="en-CA" noProof="0">
                <a:solidFill>
                  <a:srgbClr val="1C1C2A"/>
                </a:solidFill>
                <a:latin typeface="Aptos"/>
              </a:rPr>
              <a:t>Impression et conception 3D​</a:t>
            </a:r>
            <a:r>
              <a:rPr lang="en-CA">
                <a:solidFill>
                  <a:srgbClr val="1C1C2A"/>
                </a:solidFill>
                <a:latin typeface="Aptos"/>
              </a:rPr>
              <a:t> </a:t>
            </a:r>
          </a:p>
        </p:txBody>
      </p:sp>
      <p:sp>
        <p:nvSpPr>
          <p:cNvPr id="3" name="Subtitle 2">
            <a:extLst>
              <a:ext uri="{FF2B5EF4-FFF2-40B4-BE49-F238E27FC236}">
                <a16:creationId xmlns:a16="http://schemas.microsoft.com/office/drawing/2014/main" id="{2BE436E6-E01E-4090-873E-7138C4154F8A}"/>
              </a:ext>
            </a:extLst>
          </p:cNvPr>
          <p:cNvSpPr>
            <a:spLocks noGrp="1"/>
          </p:cNvSpPr>
          <p:nvPr>
            <p:ph type="subTitle" idx="1"/>
          </p:nvPr>
        </p:nvSpPr>
        <p:spPr>
          <a:xfrm>
            <a:off x="554934" y="1978819"/>
            <a:ext cx="6913370" cy="925225"/>
          </a:xfrm>
        </p:spPr>
        <p:txBody>
          <a:bodyPr vert="horz" lIns="36000" tIns="45720" rIns="91440" bIns="45720" rtlCol="0" anchor="t">
            <a:noAutofit/>
          </a:bodyPr>
          <a:lstStyle/>
          <a:p>
            <a:pPr>
              <a:spcBef>
                <a:spcPts val="0"/>
              </a:spcBef>
            </a:pPr>
            <a:r>
              <a:rPr lang="en-CA" sz="3600" b="1" dirty="0">
                <a:solidFill>
                  <a:srgbClr val="9D1DB2"/>
                </a:solidFill>
                <a:latin typeface="Aptos"/>
                <a:cs typeface="Arial"/>
              </a:rPr>
              <a:t>At Shared Services Canada</a:t>
            </a:r>
            <a:endParaRPr lang="en-US" sz="3600" b="1">
              <a:cs typeface="Arial"/>
            </a:endParaRPr>
          </a:p>
          <a:p>
            <a:pPr>
              <a:spcBef>
                <a:spcPts val="0"/>
              </a:spcBef>
            </a:pPr>
            <a:r>
              <a:rPr lang="en-CA" sz="3600" b="1" dirty="0">
                <a:solidFill>
                  <a:srgbClr val="9D1DB2"/>
                </a:solidFill>
                <a:latin typeface="Aptos"/>
                <a:cs typeface="Arial"/>
              </a:rPr>
              <a:t>Chez Services </a:t>
            </a:r>
            <a:r>
              <a:rPr lang="en-CA" sz="3600" b="1" err="1">
                <a:solidFill>
                  <a:srgbClr val="9D1DB2"/>
                </a:solidFill>
                <a:latin typeface="Aptos"/>
                <a:cs typeface="Arial"/>
              </a:rPr>
              <a:t>Partagés</a:t>
            </a:r>
            <a:r>
              <a:rPr lang="en-CA" sz="3600" b="1" dirty="0">
                <a:solidFill>
                  <a:srgbClr val="9D1DB2"/>
                </a:solidFill>
                <a:latin typeface="Aptos"/>
                <a:cs typeface="Arial"/>
              </a:rPr>
              <a:t> Canada</a:t>
            </a:r>
          </a:p>
        </p:txBody>
      </p:sp>
    </p:spTree>
    <p:extLst>
      <p:ext uri="{BB962C8B-B14F-4D97-AF65-F5344CB8AC3E}">
        <p14:creationId xmlns:p14="http://schemas.microsoft.com/office/powerpoint/2010/main" val="2917298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97909D-1D8C-9B14-302E-B1B3E4EBC53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9701795-6277-BD1E-A6FE-E4214BD3290E}"/>
              </a:ext>
            </a:extLst>
          </p:cNvPr>
          <p:cNvSpPr>
            <a:spLocks noGrp="1"/>
          </p:cNvSpPr>
          <p:nvPr>
            <p:ph type="title"/>
            <p:custDataLst>
              <p:tags r:id="rId1"/>
            </p:custDataLst>
          </p:nvPr>
        </p:nvSpPr>
        <p:spPr>
          <a:xfrm>
            <a:off x="6894621" y="3363"/>
            <a:ext cx="3951839" cy="1101243"/>
          </a:xfrm>
        </p:spPr>
        <p:txBody>
          <a:bodyPr anchor="b">
            <a:normAutofit/>
          </a:bodyPr>
          <a:lstStyle/>
          <a:p>
            <a:pPr algn="ctr"/>
            <a:r>
              <a:rPr lang="en-CA" sz="3600" b="1">
                <a:solidFill>
                  <a:srgbClr val="4B3E99"/>
                </a:solidFill>
                <a:latin typeface="Aptos"/>
              </a:rPr>
              <a:t>QR Code Feature</a:t>
            </a:r>
            <a:br>
              <a:rPr lang="en-CA" sz="1100"/>
            </a:br>
            <a:r>
              <a:rPr lang="en-CA" sz="1100">
                <a:solidFill>
                  <a:srgbClr val="595959"/>
                </a:solidFill>
              </a:rPr>
              <a:t>___________________________________________</a:t>
            </a:r>
          </a:p>
        </p:txBody>
      </p:sp>
      <p:sp>
        <p:nvSpPr>
          <p:cNvPr id="5" name="Content Placeholder 2">
            <a:extLst>
              <a:ext uri="{FF2B5EF4-FFF2-40B4-BE49-F238E27FC236}">
                <a16:creationId xmlns:a16="http://schemas.microsoft.com/office/drawing/2014/main" id="{5C3BEF4C-BF8E-11BA-2CB7-0549C973D441}"/>
              </a:ext>
            </a:extLst>
          </p:cNvPr>
          <p:cNvSpPr txBox="1">
            <a:spLocks/>
          </p:cNvSpPr>
          <p:nvPr>
            <p:custDataLst>
              <p:tags r:id="rId2"/>
            </p:custDataLst>
          </p:nvPr>
        </p:nvSpPr>
        <p:spPr>
          <a:xfrm>
            <a:off x="6481034" y="1191151"/>
            <a:ext cx="4775789" cy="376314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b="1">
                <a:solidFill>
                  <a:srgbClr val="1C1C2A"/>
                </a:solidFill>
                <a:latin typeface="Aptos"/>
              </a:rPr>
              <a:t>The QR code is easily scannable with any smartphone camera. It automatically opens the default browser. </a:t>
            </a:r>
            <a:endParaRPr lang="en-US" sz="1800" b="1">
              <a:solidFill>
                <a:srgbClr val="1C1C2A"/>
              </a:solidFill>
              <a:latin typeface="Aptos"/>
              <a:ea typeface="Calibri"/>
              <a:cs typeface="Calibri"/>
            </a:endParaRPr>
          </a:p>
          <a:p>
            <a:pPr algn="ctr"/>
            <a:endParaRPr lang="en-US" sz="1800" b="1">
              <a:solidFill>
                <a:srgbClr val="1C1C2A"/>
              </a:solidFill>
              <a:latin typeface="Aptos"/>
            </a:endParaRPr>
          </a:p>
          <a:p>
            <a:pPr algn="ctr"/>
            <a:r>
              <a:rPr lang="en-US" sz="1800" b="1">
                <a:solidFill>
                  <a:srgbClr val="1C1C2A"/>
                </a:solidFill>
                <a:latin typeface="Aptos"/>
              </a:rPr>
              <a:t>Since many employees already have a LinkedIn account with connections, the QR code is programmed with the individual's LinkedIn profile, simplifying the way you connect, follow, or send a message.</a:t>
            </a:r>
            <a:endParaRPr lang="en-US" sz="1800" b="1">
              <a:solidFill>
                <a:srgbClr val="1C1C2A"/>
              </a:solidFill>
              <a:latin typeface="Aptos"/>
              <a:ea typeface="Calibri"/>
              <a:cs typeface="Calibri"/>
            </a:endParaRPr>
          </a:p>
        </p:txBody>
      </p:sp>
      <p:sp>
        <p:nvSpPr>
          <p:cNvPr id="7" name="TextBox 6">
            <a:extLst>
              <a:ext uri="{FF2B5EF4-FFF2-40B4-BE49-F238E27FC236}">
                <a16:creationId xmlns:a16="http://schemas.microsoft.com/office/drawing/2014/main" id="{6029476C-86E0-9CF7-0A04-179A094F04EC}"/>
              </a:ext>
            </a:extLst>
          </p:cNvPr>
          <p:cNvSpPr txBox="1"/>
          <p:nvPr>
            <p:custDataLst>
              <p:tags r:id="rId3"/>
            </p:custDataLst>
          </p:nvPr>
        </p:nvSpPr>
        <p:spPr>
          <a:xfrm>
            <a:off x="866274" y="5224491"/>
            <a:ext cx="184731" cy="369332"/>
          </a:xfrm>
          <a:prstGeom prst="rect">
            <a:avLst/>
          </a:prstGeom>
          <a:noFill/>
        </p:spPr>
        <p:txBody>
          <a:bodyPr wrap="none" rtlCol="0">
            <a:spAutoFit/>
          </a:bodyPr>
          <a:lstStyle/>
          <a:p>
            <a:endParaRPr lang="en-CA"/>
          </a:p>
        </p:txBody>
      </p:sp>
      <p:sp>
        <p:nvSpPr>
          <p:cNvPr id="9" name="Title 1">
            <a:extLst>
              <a:ext uri="{FF2B5EF4-FFF2-40B4-BE49-F238E27FC236}">
                <a16:creationId xmlns:a16="http://schemas.microsoft.com/office/drawing/2014/main" id="{B51F6AC4-33CD-ACE7-05C8-A3CC4EDAF32A}"/>
              </a:ext>
            </a:extLst>
          </p:cNvPr>
          <p:cNvSpPr txBox="1">
            <a:spLocks/>
          </p:cNvSpPr>
          <p:nvPr>
            <p:custDataLst>
              <p:tags r:id="rId4"/>
            </p:custDataLst>
          </p:nvPr>
        </p:nvSpPr>
        <p:spPr>
          <a:xfrm>
            <a:off x="782432" y="77964"/>
            <a:ext cx="4243010" cy="11012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solidFill>
                  <a:srgbClr val="9D1DB2"/>
                </a:solidFill>
                <a:latin typeface="Aptos"/>
              </a:rPr>
              <a:t>NFC Tag Feature</a:t>
            </a:r>
            <a:br>
              <a:rPr lang="en-CA" sz="1100" dirty="0"/>
            </a:br>
            <a:r>
              <a:rPr lang="en-CA" sz="1100" dirty="0">
                <a:solidFill>
                  <a:srgbClr val="595959"/>
                </a:solidFill>
              </a:rPr>
              <a:t>___________________________________________</a:t>
            </a:r>
            <a:endParaRPr lang="en-US" dirty="0"/>
          </a:p>
        </p:txBody>
      </p:sp>
      <p:sp>
        <p:nvSpPr>
          <p:cNvPr id="11" name="Content Placeholder 2">
            <a:extLst>
              <a:ext uri="{FF2B5EF4-FFF2-40B4-BE49-F238E27FC236}">
                <a16:creationId xmlns:a16="http://schemas.microsoft.com/office/drawing/2014/main" id="{06995940-D093-9114-3FD7-C6CDB00E49BF}"/>
              </a:ext>
            </a:extLst>
          </p:cNvPr>
          <p:cNvSpPr txBox="1">
            <a:spLocks/>
          </p:cNvSpPr>
          <p:nvPr>
            <p:custDataLst>
              <p:tags r:id="rId5"/>
            </p:custDataLst>
          </p:nvPr>
        </p:nvSpPr>
        <p:spPr>
          <a:xfrm>
            <a:off x="231852" y="1219366"/>
            <a:ext cx="5862707" cy="34513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noProof="1">
                <a:solidFill>
                  <a:srgbClr val="1C1C2A"/>
                </a:solidFill>
                <a:latin typeface="Aptos"/>
              </a:rPr>
              <a:t>NFC stickers are small, embedded chips that enable devices to communicate over short distances. With just a tap, they can instantly share data, making them an efficient, modern solution for seamless digital interactions.</a:t>
            </a:r>
            <a:br>
              <a:rPr lang="en-US" sz="1800" b="1" noProof="1">
                <a:latin typeface="Aptos"/>
              </a:rPr>
            </a:br>
            <a:br>
              <a:rPr lang="en-US" sz="1800" b="1" noProof="1">
                <a:latin typeface="Aptos"/>
              </a:rPr>
            </a:br>
            <a:r>
              <a:rPr lang="en-US" sz="1800" b="1" noProof="1">
                <a:solidFill>
                  <a:srgbClr val="1C1C2A"/>
                </a:solidFill>
                <a:latin typeface="Aptos"/>
              </a:rPr>
              <a:t>The NFC sticker is programmed with a URL record, which points directly to the individual’s Government </a:t>
            </a:r>
            <a:r>
              <a:rPr lang="en-CA" sz="1800" b="1" noProof="1">
                <a:solidFill>
                  <a:srgbClr val="1C1C2A"/>
                </a:solidFill>
                <a:latin typeface="Aptos"/>
              </a:rPr>
              <a:t>Electronic Directory Services (GEDS) profile. With just one tap using a smartphone, you can instantly access the individual’s profile details, including email, phone number, and more.</a:t>
            </a:r>
            <a:r>
              <a:rPr lang="en-CA" sz="1800" noProof="1">
                <a:solidFill>
                  <a:srgbClr val="1C1C2A"/>
                </a:solidFill>
                <a:latin typeface="Aptos"/>
              </a:rPr>
              <a:t> </a:t>
            </a:r>
            <a:endParaRPr lang="en-US" sz="1800" noProof="1">
              <a:solidFill>
                <a:srgbClr val="1C1C2A"/>
              </a:solidFill>
              <a:latin typeface="Aptos"/>
              <a:ea typeface="Calibri"/>
              <a:cs typeface="Calibri"/>
            </a:endParaRPr>
          </a:p>
          <a:p>
            <a:pPr marL="0" indent="0" algn="ctr">
              <a:buNone/>
            </a:pPr>
            <a:br>
              <a:rPr lang="en-CA" sz="1400" noProof="1"/>
            </a:br>
            <a:endParaRPr lang="en-CA" sz="1400">
              <a:solidFill>
                <a:srgbClr val="7030A0"/>
              </a:solidFill>
              <a:ea typeface="Calibri"/>
              <a:cs typeface="Calibri"/>
            </a:endParaRPr>
          </a:p>
        </p:txBody>
      </p:sp>
      <p:pic>
        <p:nvPicPr>
          <p:cNvPr id="13" name="Picture 12" descr="A white rectangular sign with blue text&#10;&#10;AI-generated content may be incorrect.">
            <a:extLst>
              <a:ext uri="{FF2B5EF4-FFF2-40B4-BE49-F238E27FC236}">
                <a16:creationId xmlns:a16="http://schemas.microsoft.com/office/drawing/2014/main" id="{0B4E518B-BAFD-E7B8-E9B8-5C62000207E5}"/>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rot="16200000">
            <a:off x="1043970" y="3974837"/>
            <a:ext cx="1772501" cy="3168684"/>
          </a:xfrm>
          <a:prstGeom prst="rect">
            <a:avLst/>
          </a:prstGeom>
        </p:spPr>
      </p:pic>
      <p:sp>
        <p:nvSpPr>
          <p:cNvPr id="15" name="TextBox 14">
            <a:extLst>
              <a:ext uri="{FF2B5EF4-FFF2-40B4-BE49-F238E27FC236}">
                <a16:creationId xmlns:a16="http://schemas.microsoft.com/office/drawing/2014/main" id="{E3E8F511-5D93-B87F-87F9-96AD85D2C4E2}"/>
              </a:ext>
            </a:extLst>
          </p:cNvPr>
          <p:cNvSpPr txBox="1"/>
          <p:nvPr>
            <p:custDataLst>
              <p:tags r:id="rId7"/>
            </p:custDataLst>
          </p:nvPr>
        </p:nvSpPr>
        <p:spPr>
          <a:xfrm>
            <a:off x="4187593" y="4828928"/>
            <a:ext cx="3805328" cy="1477328"/>
          </a:xfrm>
          <a:prstGeom prst="rect">
            <a:avLst/>
          </a:prstGeom>
          <a:noFill/>
          <a:ln>
            <a:solidFill>
              <a:srgbClr val="9D1DB2"/>
            </a:solidFill>
          </a:ln>
        </p:spPr>
        <p:txBody>
          <a:bodyPr wrap="square" lIns="91440" tIns="45720" rIns="91440" bIns="45720" rtlCol="0" anchor="t">
            <a:spAutoFit/>
          </a:bodyPr>
          <a:lstStyle/>
          <a:p>
            <a:pPr algn="ctr"/>
            <a:endParaRPr lang="en-US" i="1">
              <a:latin typeface="Aptos"/>
            </a:endParaRPr>
          </a:p>
          <a:p>
            <a:pPr algn="ctr"/>
            <a:r>
              <a:rPr lang="en-US" b="1" i="1">
                <a:solidFill>
                  <a:srgbClr val="1C1C2A"/>
                </a:solidFill>
                <a:latin typeface="Aptos"/>
              </a:rPr>
              <a:t>No app is required, just tap NFC to interact! </a:t>
            </a:r>
            <a:endParaRPr lang="fr-FR" b="1" i="1">
              <a:solidFill>
                <a:srgbClr val="1C1C2A"/>
              </a:solidFill>
              <a:latin typeface="Aptos"/>
            </a:endParaRPr>
          </a:p>
          <a:p>
            <a:pPr algn="ctr"/>
            <a:r>
              <a:rPr lang="en-CA" b="1">
                <a:solidFill>
                  <a:srgbClr val="9D1DB2"/>
                </a:solidFill>
                <a:latin typeface="Aptos"/>
                <a:ea typeface="Calibri"/>
                <a:cs typeface="Calibri"/>
              </a:rPr>
              <a:t>Scan QR Code and Connect!</a:t>
            </a:r>
            <a:br>
              <a:rPr lang="en-CA">
                <a:latin typeface="Aptos"/>
                <a:ea typeface="Calibri"/>
                <a:cs typeface="Calibri"/>
              </a:rPr>
            </a:br>
            <a:endParaRPr lang="en-CA">
              <a:solidFill>
                <a:srgbClr val="7030A0"/>
              </a:solidFill>
              <a:latin typeface="Aptos"/>
            </a:endParaRPr>
          </a:p>
        </p:txBody>
      </p:sp>
      <p:pic>
        <p:nvPicPr>
          <p:cNvPr id="17" name="Picture 16" descr="A qr code on a white surface&#10;&#10;AI-generated content may be incorrect.">
            <a:extLst>
              <a:ext uri="{FF2B5EF4-FFF2-40B4-BE49-F238E27FC236}">
                <a16:creationId xmlns:a16="http://schemas.microsoft.com/office/drawing/2014/main" id="{E06603DD-7000-C938-89F1-ACBF2F0EC6D9}"/>
              </a:ext>
            </a:extLst>
          </p:cNvPr>
          <p:cNvPicPr>
            <a:picLocks noChangeAspect="1"/>
          </p:cNvPicPr>
          <p:nvPr/>
        </p:nvPicPr>
        <p:blipFill>
          <a:blip r:embed="rId10"/>
          <a:stretch>
            <a:fillRect/>
          </a:stretch>
        </p:blipFill>
        <p:spPr>
          <a:xfrm rot="16200000">
            <a:off x="9351968" y="4000354"/>
            <a:ext cx="1816877" cy="3114091"/>
          </a:xfrm>
          <a:prstGeom prst="rect">
            <a:avLst/>
          </a:prstGeom>
        </p:spPr>
      </p:pic>
    </p:spTree>
    <p:extLst>
      <p:ext uri="{BB962C8B-B14F-4D97-AF65-F5344CB8AC3E}">
        <p14:creationId xmlns:p14="http://schemas.microsoft.com/office/powerpoint/2010/main" val="2325168806"/>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2B35F9-A6EC-4A71-C666-B166D52042A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C1EFDB9-F112-E54A-53D0-ADA9ADAE33B8}"/>
              </a:ext>
            </a:extLst>
          </p:cNvPr>
          <p:cNvSpPr>
            <a:spLocks noGrp="1"/>
          </p:cNvSpPr>
          <p:nvPr>
            <p:ph type="title"/>
            <p:custDataLst>
              <p:tags r:id="rId1"/>
            </p:custDataLst>
          </p:nvPr>
        </p:nvSpPr>
        <p:spPr>
          <a:xfrm>
            <a:off x="6492347" y="-69085"/>
            <a:ext cx="5346440" cy="1115620"/>
          </a:xfrm>
        </p:spPr>
        <p:txBody>
          <a:bodyPr anchor="b">
            <a:normAutofit fontScale="90000"/>
          </a:bodyPr>
          <a:lstStyle/>
          <a:p>
            <a:pPr algn="ctr"/>
            <a:r>
              <a:rPr lang="en-CA" sz="3600" b="1" err="1">
                <a:solidFill>
                  <a:srgbClr val="4B3E99"/>
                </a:solidFill>
                <a:latin typeface="Aptos"/>
              </a:rPr>
              <a:t>Fonctionnalité</a:t>
            </a:r>
            <a:r>
              <a:rPr lang="en-CA" sz="3600" b="1">
                <a:solidFill>
                  <a:srgbClr val="4B3E99"/>
                </a:solidFill>
                <a:latin typeface="Aptos"/>
              </a:rPr>
              <a:t> de Code QR</a:t>
            </a:r>
            <a:br>
              <a:rPr lang="en-CA" sz="3600" b="1">
                <a:solidFill>
                  <a:srgbClr val="4B3E99"/>
                </a:solidFill>
                <a:latin typeface="Aptos"/>
              </a:rPr>
            </a:br>
            <a:br>
              <a:rPr lang="en-CA" sz="1100"/>
            </a:br>
            <a:r>
              <a:rPr lang="en-CA" sz="1100">
                <a:solidFill>
                  <a:srgbClr val="595959"/>
                </a:solidFill>
              </a:rPr>
              <a:t>___________________________________________</a:t>
            </a:r>
          </a:p>
        </p:txBody>
      </p:sp>
      <p:sp>
        <p:nvSpPr>
          <p:cNvPr id="5" name="Content Placeholder 2">
            <a:extLst>
              <a:ext uri="{FF2B5EF4-FFF2-40B4-BE49-F238E27FC236}">
                <a16:creationId xmlns:a16="http://schemas.microsoft.com/office/drawing/2014/main" id="{F44E5583-F223-C660-8283-598A2D0EE887}"/>
              </a:ext>
            </a:extLst>
          </p:cNvPr>
          <p:cNvSpPr txBox="1">
            <a:spLocks/>
          </p:cNvSpPr>
          <p:nvPr>
            <p:custDataLst>
              <p:tags r:id="rId2"/>
            </p:custDataLst>
          </p:nvPr>
        </p:nvSpPr>
        <p:spPr>
          <a:xfrm>
            <a:off x="6789748" y="1049574"/>
            <a:ext cx="4775789" cy="376314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b="1">
                <a:solidFill>
                  <a:srgbClr val="1C1C2A"/>
                </a:solidFill>
                <a:latin typeface="Aptos"/>
              </a:rPr>
              <a:t>Le code QR </a:t>
            </a:r>
            <a:r>
              <a:rPr lang="en-US" sz="1800" b="1" err="1">
                <a:solidFill>
                  <a:srgbClr val="1C1C2A"/>
                </a:solidFill>
                <a:latin typeface="Aptos"/>
              </a:rPr>
              <a:t>est</a:t>
            </a:r>
            <a:r>
              <a:rPr lang="en-US" sz="1800" b="1">
                <a:solidFill>
                  <a:srgbClr val="1C1C2A"/>
                </a:solidFill>
                <a:latin typeface="Aptos"/>
              </a:rPr>
              <a:t> </a:t>
            </a:r>
            <a:r>
              <a:rPr lang="en-US" sz="1800" b="1" err="1">
                <a:solidFill>
                  <a:srgbClr val="1C1C2A"/>
                </a:solidFill>
                <a:latin typeface="Aptos"/>
              </a:rPr>
              <a:t>facilement</a:t>
            </a:r>
            <a:r>
              <a:rPr lang="en-US" sz="1800" b="1">
                <a:solidFill>
                  <a:srgbClr val="1C1C2A"/>
                </a:solidFill>
                <a:latin typeface="Aptos"/>
              </a:rPr>
              <a:t> </a:t>
            </a:r>
            <a:r>
              <a:rPr lang="en-US" sz="1800" b="1" err="1">
                <a:solidFill>
                  <a:srgbClr val="1C1C2A"/>
                </a:solidFill>
                <a:latin typeface="Aptos"/>
              </a:rPr>
              <a:t>numérisable</a:t>
            </a:r>
            <a:r>
              <a:rPr lang="en-US" sz="1800" b="1">
                <a:solidFill>
                  <a:srgbClr val="1C1C2A"/>
                </a:solidFill>
                <a:latin typeface="Aptos"/>
              </a:rPr>
              <a:t> avec </a:t>
            </a:r>
            <a:r>
              <a:rPr lang="en-US" sz="1800" b="1" err="1">
                <a:solidFill>
                  <a:srgbClr val="1C1C2A"/>
                </a:solidFill>
                <a:latin typeface="Aptos"/>
              </a:rPr>
              <a:t>l'appareil</a:t>
            </a:r>
            <a:r>
              <a:rPr lang="en-US" sz="1800" b="1">
                <a:solidFill>
                  <a:srgbClr val="1C1C2A"/>
                </a:solidFill>
                <a:latin typeface="Aptos"/>
              </a:rPr>
              <a:t> photo de </a:t>
            </a:r>
            <a:r>
              <a:rPr lang="en-US" sz="1800" b="1" err="1">
                <a:solidFill>
                  <a:srgbClr val="1C1C2A"/>
                </a:solidFill>
                <a:latin typeface="Aptos"/>
              </a:rPr>
              <a:t>n'importe</a:t>
            </a:r>
            <a:r>
              <a:rPr lang="en-US" sz="1800" b="1">
                <a:solidFill>
                  <a:srgbClr val="1C1C2A"/>
                </a:solidFill>
                <a:latin typeface="Aptos"/>
              </a:rPr>
              <a:t> </a:t>
            </a:r>
            <a:r>
              <a:rPr lang="en-US" sz="1800" b="1" err="1">
                <a:solidFill>
                  <a:srgbClr val="1C1C2A"/>
                </a:solidFill>
                <a:latin typeface="Aptos"/>
              </a:rPr>
              <a:t>quel</a:t>
            </a:r>
            <a:r>
              <a:rPr lang="en-US" sz="1800" b="1">
                <a:solidFill>
                  <a:srgbClr val="1C1C2A"/>
                </a:solidFill>
                <a:latin typeface="Aptos"/>
              </a:rPr>
              <a:t> telephone intelligent. Il </a:t>
            </a:r>
            <a:r>
              <a:rPr lang="en-US" sz="1800" b="1" err="1">
                <a:solidFill>
                  <a:srgbClr val="1C1C2A"/>
                </a:solidFill>
                <a:latin typeface="Aptos"/>
              </a:rPr>
              <a:t>ouvre</a:t>
            </a:r>
            <a:r>
              <a:rPr lang="en-US" sz="1800" b="1">
                <a:solidFill>
                  <a:srgbClr val="1C1C2A"/>
                </a:solidFill>
                <a:latin typeface="Aptos"/>
              </a:rPr>
              <a:t> </a:t>
            </a:r>
            <a:r>
              <a:rPr lang="en-US" sz="1800" b="1" err="1">
                <a:solidFill>
                  <a:srgbClr val="1C1C2A"/>
                </a:solidFill>
                <a:latin typeface="Aptos"/>
              </a:rPr>
              <a:t>automatiquement</a:t>
            </a:r>
            <a:r>
              <a:rPr lang="en-US" sz="1800" b="1">
                <a:solidFill>
                  <a:srgbClr val="1C1C2A"/>
                </a:solidFill>
                <a:latin typeface="Aptos"/>
              </a:rPr>
              <a:t> le </a:t>
            </a:r>
            <a:r>
              <a:rPr lang="en-US" sz="1800" b="1" err="1">
                <a:solidFill>
                  <a:srgbClr val="1C1C2A"/>
                </a:solidFill>
                <a:latin typeface="Aptos"/>
              </a:rPr>
              <a:t>navigateur</a:t>
            </a:r>
            <a:r>
              <a:rPr lang="en-US" sz="1800" b="1">
                <a:solidFill>
                  <a:srgbClr val="1C1C2A"/>
                </a:solidFill>
                <a:latin typeface="Aptos"/>
              </a:rPr>
              <a:t> par </a:t>
            </a:r>
            <a:r>
              <a:rPr lang="en-US" sz="1800" b="1" err="1">
                <a:solidFill>
                  <a:srgbClr val="1C1C2A"/>
                </a:solidFill>
                <a:latin typeface="Aptos"/>
              </a:rPr>
              <a:t>défaut</a:t>
            </a:r>
            <a:r>
              <a:rPr lang="en-US" sz="1800" b="1">
                <a:solidFill>
                  <a:srgbClr val="1C1C2A"/>
                </a:solidFill>
                <a:latin typeface="Aptos"/>
              </a:rPr>
              <a:t> de </a:t>
            </a:r>
            <a:r>
              <a:rPr lang="en-US" sz="1800" b="1" err="1">
                <a:solidFill>
                  <a:srgbClr val="1C1C2A"/>
                </a:solidFill>
                <a:latin typeface="Aptos"/>
              </a:rPr>
              <a:t>l’appareil</a:t>
            </a:r>
            <a:r>
              <a:rPr lang="en-US" sz="1800" b="1">
                <a:solidFill>
                  <a:srgbClr val="1C1C2A"/>
                </a:solidFill>
                <a:latin typeface="Aptos"/>
              </a:rPr>
              <a:t>. </a:t>
            </a:r>
            <a:endParaRPr lang="en-US" b="1">
              <a:solidFill>
                <a:srgbClr val="000000"/>
              </a:solidFill>
              <a:latin typeface="Calibri" panose="020F0502020204030204"/>
              <a:ea typeface="Calibri" panose="020F0502020204030204"/>
              <a:cs typeface="Calibri" panose="020F0502020204030204"/>
            </a:endParaRPr>
          </a:p>
          <a:p>
            <a:pPr algn="ctr"/>
            <a:endParaRPr lang="en-US" sz="1800" b="1">
              <a:solidFill>
                <a:srgbClr val="1C1C2A"/>
              </a:solidFill>
              <a:latin typeface="Aptos"/>
            </a:endParaRPr>
          </a:p>
          <a:p>
            <a:pPr algn="ctr"/>
            <a:r>
              <a:rPr lang="en-US" sz="1800" b="1">
                <a:solidFill>
                  <a:srgbClr val="1C1C2A"/>
                </a:solidFill>
                <a:latin typeface="Aptos"/>
              </a:rPr>
              <a:t>Comme de </a:t>
            </a:r>
            <a:r>
              <a:rPr lang="en-US" sz="1800" b="1" err="1">
                <a:solidFill>
                  <a:srgbClr val="1C1C2A"/>
                </a:solidFill>
                <a:latin typeface="Aptos"/>
              </a:rPr>
              <a:t>nombreux</a:t>
            </a:r>
            <a:r>
              <a:rPr lang="en-US" sz="1800" b="1">
                <a:solidFill>
                  <a:srgbClr val="1C1C2A"/>
                </a:solidFill>
                <a:latin typeface="Aptos"/>
              </a:rPr>
              <a:t> </a:t>
            </a:r>
            <a:r>
              <a:rPr lang="en-US" sz="1800" b="1" err="1">
                <a:solidFill>
                  <a:srgbClr val="1C1C2A"/>
                </a:solidFill>
                <a:latin typeface="Aptos"/>
              </a:rPr>
              <a:t>employés</a:t>
            </a:r>
            <a:r>
              <a:rPr lang="en-US" sz="1800" b="1">
                <a:solidFill>
                  <a:srgbClr val="1C1C2A"/>
                </a:solidFill>
                <a:latin typeface="Aptos"/>
              </a:rPr>
              <a:t> </a:t>
            </a:r>
            <a:r>
              <a:rPr lang="en-US" sz="1800" b="1" err="1">
                <a:solidFill>
                  <a:srgbClr val="1C1C2A"/>
                </a:solidFill>
                <a:latin typeface="Aptos"/>
              </a:rPr>
              <a:t>possèdent</a:t>
            </a:r>
            <a:r>
              <a:rPr lang="en-US" sz="1800" b="1">
                <a:solidFill>
                  <a:srgbClr val="1C1C2A"/>
                </a:solidFill>
                <a:latin typeface="Aptos"/>
              </a:rPr>
              <a:t> déjà un </a:t>
            </a:r>
            <a:r>
              <a:rPr lang="en-US" sz="1800" b="1" err="1">
                <a:solidFill>
                  <a:srgbClr val="1C1C2A"/>
                </a:solidFill>
                <a:latin typeface="Aptos"/>
              </a:rPr>
              <a:t>compte</a:t>
            </a:r>
            <a:r>
              <a:rPr lang="en-US" sz="1800" b="1">
                <a:solidFill>
                  <a:srgbClr val="1C1C2A"/>
                </a:solidFill>
                <a:latin typeface="Aptos"/>
              </a:rPr>
              <a:t> LinkedIn, le code QR </a:t>
            </a:r>
            <a:r>
              <a:rPr lang="en-US" sz="1800" b="1" err="1">
                <a:solidFill>
                  <a:srgbClr val="1C1C2A"/>
                </a:solidFill>
                <a:latin typeface="Aptos"/>
              </a:rPr>
              <a:t>est</a:t>
            </a:r>
            <a:r>
              <a:rPr lang="en-US" sz="1800" b="1">
                <a:solidFill>
                  <a:srgbClr val="1C1C2A"/>
                </a:solidFill>
                <a:latin typeface="Aptos"/>
              </a:rPr>
              <a:t> </a:t>
            </a:r>
            <a:r>
              <a:rPr lang="en-US" sz="1800" b="1" err="1">
                <a:solidFill>
                  <a:srgbClr val="1C1C2A"/>
                </a:solidFill>
                <a:latin typeface="Aptos"/>
              </a:rPr>
              <a:t>programmé</a:t>
            </a:r>
            <a:r>
              <a:rPr lang="en-US" sz="1800" b="1">
                <a:solidFill>
                  <a:srgbClr val="1C1C2A"/>
                </a:solidFill>
                <a:latin typeface="Aptos"/>
              </a:rPr>
              <a:t> avec le </a:t>
            </a:r>
            <a:r>
              <a:rPr lang="en-US" sz="1800" b="1" err="1">
                <a:solidFill>
                  <a:srgbClr val="1C1C2A"/>
                </a:solidFill>
                <a:latin typeface="Aptos"/>
              </a:rPr>
              <a:t>profil</a:t>
            </a:r>
            <a:r>
              <a:rPr lang="en-US" sz="1800" b="1">
                <a:solidFill>
                  <a:srgbClr val="1C1C2A"/>
                </a:solidFill>
                <a:latin typeface="Aptos"/>
              </a:rPr>
              <a:t> de la </a:t>
            </a:r>
            <a:r>
              <a:rPr lang="en-US" sz="1800" b="1" err="1">
                <a:solidFill>
                  <a:srgbClr val="1C1C2A"/>
                </a:solidFill>
                <a:latin typeface="Aptos"/>
              </a:rPr>
              <a:t>personne</a:t>
            </a:r>
            <a:r>
              <a:rPr lang="en-US" sz="1800" b="1">
                <a:solidFill>
                  <a:srgbClr val="1C1C2A"/>
                </a:solidFill>
                <a:latin typeface="Aptos"/>
              </a:rPr>
              <a:t>, </a:t>
            </a:r>
            <a:r>
              <a:rPr lang="en-US" sz="1800" b="1" err="1">
                <a:solidFill>
                  <a:srgbClr val="1C1C2A"/>
                </a:solidFill>
                <a:latin typeface="Aptos"/>
              </a:rPr>
              <a:t>simplifiant</a:t>
            </a:r>
            <a:r>
              <a:rPr lang="en-US" sz="1800" b="1">
                <a:solidFill>
                  <a:srgbClr val="1C1C2A"/>
                </a:solidFill>
                <a:latin typeface="Aptos"/>
              </a:rPr>
              <a:t> </a:t>
            </a:r>
            <a:r>
              <a:rPr lang="en-US" sz="1800" b="1" err="1">
                <a:solidFill>
                  <a:srgbClr val="1C1C2A"/>
                </a:solidFill>
                <a:latin typeface="Aptos"/>
              </a:rPr>
              <a:t>ainsi</a:t>
            </a:r>
            <a:r>
              <a:rPr lang="en-US" sz="1800" b="1">
                <a:solidFill>
                  <a:srgbClr val="1C1C2A"/>
                </a:solidFill>
                <a:latin typeface="Aptos"/>
              </a:rPr>
              <a:t> la </a:t>
            </a:r>
            <a:r>
              <a:rPr lang="en-US" sz="1800" b="1" err="1">
                <a:solidFill>
                  <a:srgbClr val="1C1C2A"/>
                </a:solidFill>
                <a:latin typeface="Aptos"/>
              </a:rPr>
              <a:t>connexion</a:t>
            </a:r>
            <a:r>
              <a:rPr lang="en-US" sz="1800" b="1">
                <a:solidFill>
                  <a:srgbClr val="1C1C2A"/>
                </a:solidFill>
                <a:latin typeface="Aptos"/>
              </a:rPr>
              <a:t>, le </a:t>
            </a:r>
            <a:r>
              <a:rPr lang="en-US" sz="1800" b="1" err="1">
                <a:solidFill>
                  <a:srgbClr val="1C1C2A"/>
                </a:solidFill>
                <a:latin typeface="Aptos"/>
              </a:rPr>
              <a:t>suivi</a:t>
            </a:r>
            <a:r>
              <a:rPr lang="en-US" sz="1800" b="1">
                <a:solidFill>
                  <a:srgbClr val="1C1C2A"/>
                </a:solidFill>
                <a:latin typeface="Aptos"/>
              </a:rPr>
              <a:t> et </a:t>
            </a:r>
            <a:r>
              <a:rPr lang="en-US" sz="1800" b="1" err="1">
                <a:solidFill>
                  <a:srgbClr val="1C1C2A"/>
                </a:solidFill>
                <a:latin typeface="Aptos"/>
              </a:rPr>
              <a:t>l'envoi</a:t>
            </a:r>
            <a:r>
              <a:rPr lang="en-US" sz="1800" b="1">
                <a:solidFill>
                  <a:srgbClr val="1C1C2A"/>
                </a:solidFill>
                <a:latin typeface="Aptos"/>
              </a:rPr>
              <a:t> de messages.</a:t>
            </a:r>
            <a:endParaRPr lang="en-US" b="1">
              <a:ea typeface="Calibri"/>
              <a:cs typeface="Calibri"/>
            </a:endParaRPr>
          </a:p>
        </p:txBody>
      </p:sp>
      <p:sp>
        <p:nvSpPr>
          <p:cNvPr id="7" name="TextBox 6">
            <a:extLst>
              <a:ext uri="{FF2B5EF4-FFF2-40B4-BE49-F238E27FC236}">
                <a16:creationId xmlns:a16="http://schemas.microsoft.com/office/drawing/2014/main" id="{60AFFAEE-16EC-C76D-9E65-0FF9F8143EC3}"/>
              </a:ext>
            </a:extLst>
          </p:cNvPr>
          <p:cNvSpPr txBox="1"/>
          <p:nvPr>
            <p:custDataLst>
              <p:tags r:id="rId3"/>
            </p:custDataLst>
          </p:nvPr>
        </p:nvSpPr>
        <p:spPr>
          <a:xfrm>
            <a:off x="887441" y="5298574"/>
            <a:ext cx="184731" cy="369332"/>
          </a:xfrm>
          <a:prstGeom prst="rect">
            <a:avLst/>
          </a:prstGeom>
          <a:noFill/>
        </p:spPr>
        <p:txBody>
          <a:bodyPr wrap="none" rtlCol="0">
            <a:spAutoFit/>
          </a:bodyPr>
          <a:lstStyle/>
          <a:p>
            <a:endParaRPr lang="en-CA"/>
          </a:p>
        </p:txBody>
      </p:sp>
      <p:sp>
        <p:nvSpPr>
          <p:cNvPr id="9" name="Title 1">
            <a:extLst>
              <a:ext uri="{FF2B5EF4-FFF2-40B4-BE49-F238E27FC236}">
                <a16:creationId xmlns:a16="http://schemas.microsoft.com/office/drawing/2014/main" id="{81966828-EE37-8F0A-3305-4112A726E205}"/>
              </a:ext>
            </a:extLst>
          </p:cNvPr>
          <p:cNvSpPr txBox="1">
            <a:spLocks/>
          </p:cNvSpPr>
          <p:nvPr>
            <p:custDataLst>
              <p:tags r:id="rId4"/>
            </p:custDataLst>
          </p:nvPr>
        </p:nvSpPr>
        <p:spPr>
          <a:xfrm>
            <a:off x="378776" y="228660"/>
            <a:ext cx="5723878" cy="9342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200" b="1" err="1">
                <a:solidFill>
                  <a:srgbClr val="9D1DB2"/>
                </a:solidFill>
                <a:latin typeface="Aptos"/>
                <a:ea typeface="Calibri Light"/>
                <a:cs typeface="Calibri Light"/>
              </a:rPr>
              <a:t>Fonctionnalité</a:t>
            </a:r>
            <a:r>
              <a:rPr lang="en-CA" sz="3200" b="1" dirty="0">
                <a:solidFill>
                  <a:srgbClr val="9D1DB2"/>
                </a:solidFill>
                <a:latin typeface="Aptos"/>
                <a:ea typeface="Calibri Light"/>
                <a:cs typeface="Calibri Light"/>
              </a:rPr>
              <a:t> de Balise NF</a:t>
            </a:r>
            <a:r>
              <a:rPr lang="en-CA" sz="3600" b="1" dirty="0">
                <a:solidFill>
                  <a:srgbClr val="9D1DB2"/>
                </a:solidFill>
                <a:latin typeface="Aptos"/>
                <a:ea typeface="Calibri Light"/>
                <a:cs typeface="Calibri Light"/>
              </a:rPr>
              <a:t>C</a:t>
            </a:r>
            <a:br>
              <a:rPr lang="en-CA" sz="3600" b="1" dirty="0">
                <a:latin typeface="Aptos"/>
                <a:ea typeface="Calibri Light"/>
                <a:cs typeface="Calibri Light"/>
              </a:rPr>
            </a:br>
            <a:br>
              <a:rPr lang="en-CA" sz="1100" dirty="0"/>
            </a:br>
            <a:r>
              <a:rPr lang="en-CA" sz="1100" dirty="0">
                <a:solidFill>
                  <a:srgbClr val="595959"/>
                </a:solidFill>
                <a:latin typeface="Calibri Light"/>
                <a:ea typeface="Calibri Light"/>
                <a:cs typeface="Calibri Light"/>
              </a:rPr>
              <a:t>___________________________________________</a:t>
            </a:r>
            <a:endParaRPr lang="en-US" dirty="0">
              <a:solidFill>
                <a:srgbClr val="000000"/>
              </a:solidFill>
              <a:ea typeface="Calibri Light"/>
              <a:cs typeface="Calibri Light"/>
            </a:endParaRPr>
          </a:p>
        </p:txBody>
      </p:sp>
      <p:sp>
        <p:nvSpPr>
          <p:cNvPr id="11" name="Content Placeholder 2">
            <a:extLst>
              <a:ext uri="{FF2B5EF4-FFF2-40B4-BE49-F238E27FC236}">
                <a16:creationId xmlns:a16="http://schemas.microsoft.com/office/drawing/2014/main" id="{DB2A9A83-E8E9-F190-6E16-3C5A2882BC3B}"/>
              </a:ext>
            </a:extLst>
          </p:cNvPr>
          <p:cNvSpPr txBox="1">
            <a:spLocks/>
          </p:cNvSpPr>
          <p:nvPr>
            <p:custDataLst>
              <p:tags r:id="rId5"/>
            </p:custDataLst>
          </p:nvPr>
        </p:nvSpPr>
        <p:spPr>
          <a:xfrm>
            <a:off x="181776" y="1040665"/>
            <a:ext cx="6390377" cy="344298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1800" b="1" noProof="1">
                <a:solidFill>
                  <a:srgbClr val="1C1C2A"/>
                </a:solidFill>
                <a:latin typeface="Aptos"/>
              </a:rPr>
              <a:t>Les autocollants NFC sont de petites puces intégrées qui permettent aux appareils de communiquer sur de courtes distances. D’un simple toucher, ils peuvent partager instantanément des données, ce qui en fait une solution efficace et moderne pour des interactions numériques fluides.</a:t>
            </a:r>
          </a:p>
          <a:p>
            <a:pPr marL="0" indent="0" algn="ctr">
              <a:buNone/>
            </a:pPr>
            <a:r>
              <a:rPr lang="en-CA" sz="1800" b="1" noProof="1">
                <a:solidFill>
                  <a:srgbClr val="1C1C2A"/>
                </a:solidFill>
                <a:latin typeface="Aptos"/>
              </a:rPr>
              <a:t>L'autocollant est encodé avec un enregistrement URL, qui pointe directement vers la section « Informations personnelles » sur les Services d'annuaires gouvernementaux électroniques (SAGE). D’un simple toucher, accédez instantanément aux détails du profil de l’individu, y compris l’adresse courriel, le numéro de téléphone, et plus encore.</a:t>
            </a:r>
            <a:br>
              <a:rPr lang="en-CA" sz="1800" noProof="1">
                <a:latin typeface="Aptos"/>
              </a:rPr>
            </a:br>
            <a:endParaRPr lang="en-CA" sz="1800" noProof="1">
              <a:solidFill>
                <a:srgbClr val="1C1C2A"/>
              </a:solidFill>
              <a:latin typeface="Aptos"/>
              <a:ea typeface="Calibri"/>
              <a:cs typeface="Calibri"/>
            </a:endParaRPr>
          </a:p>
          <a:p>
            <a:pPr marL="0" indent="0" algn="ctr">
              <a:buNone/>
            </a:pPr>
            <a:endParaRPr lang="en-CA" sz="1800" noProof="1">
              <a:solidFill>
                <a:srgbClr val="1C1C2A"/>
              </a:solidFill>
              <a:latin typeface="Aptos"/>
              <a:ea typeface="Calibri"/>
              <a:cs typeface="Calibri"/>
            </a:endParaRPr>
          </a:p>
        </p:txBody>
      </p:sp>
      <p:pic>
        <p:nvPicPr>
          <p:cNvPr id="13" name="Picture 12" descr="A white rectangular sign with blue text&#10;&#10;AI-generated content may be incorrect.">
            <a:extLst>
              <a:ext uri="{FF2B5EF4-FFF2-40B4-BE49-F238E27FC236}">
                <a16:creationId xmlns:a16="http://schemas.microsoft.com/office/drawing/2014/main" id="{6EBA5339-59D3-6B4B-F9A6-D54766FA403E}"/>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rot="16200000">
            <a:off x="1065137" y="4048920"/>
            <a:ext cx="1772501" cy="3168684"/>
          </a:xfrm>
          <a:prstGeom prst="rect">
            <a:avLst/>
          </a:prstGeom>
        </p:spPr>
      </p:pic>
      <p:sp>
        <p:nvSpPr>
          <p:cNvPr id="15" name="TextBox 14">
            <a:extLst>
              <a:ext uri="{FF2B5EF4-FFF2-40B4-BE49-F238E27FC236}">
                <a16:creationId xmlns:a16="http://schemas.microsoft.com/office/drawing/2014/main" id="{059EA023-0DD9-CED5-20DE-F1798B0C656C}"/>
              </a:ext>
            </a:extLst>
          </p:cNvPr>
          <p:cNvSpPr txBox="1"/>
          <p:nvPr>
            <p:custDataLst>
              <p:tags r:id="rId7"/>
            </p:custDataLst>
          </p:nvPr>
        </p:nvSpPr>
        <p:spPr>
          <a:xfrm>
            <a:off x="4208760" y="4903011"/>
            <a:ext cx="3805328" cy="1477328"/>
          </a:xfrm>
          <a:prstGeom prst="rect">
            <a:avLst/>
          </a:prstGeom>
          <a:noFill/>
          <a:ln>
            <a:solidFill>
              <a:srgbClr val="9D1DB2"/>
            </a:solidFill>
          </a:ln>
        </p:spPr>
        <p:txBody>
          <a:bodyPr wrap="square" lIns="91440" tIns="45720" rIns="91440" bIns="45720" rtlCol="0" anchor="t">
            <a:spAutoFit/>
          </a:bodyPr>
          <a:lstStyle/>
          <a:p>
            <a:pPr algn="ctr"/>
            <a:r>
              <a:rPr lang="en-US" b="1" i="1" err="1">
                <a:solidFill>
                  <a:srgbClr val="1C1C2A"/>
                </a:solidFill>
                <a:latin typeface="Aptos"/>
              </a:rPr>
              <a:t>Aucune</a:t>
            </a:r>
            <a:r>
              <a:rPr lang="en-US" b="1" i="1">
                <a:solidFill>
                  <a:srgbClr val="1C1C2A"/>
                </a:solidFill>
                <a:latin typeface="Aptos"/>
              </a:rPr>
              <a:t> application </a:t>
            </a:r>
            <a:r>
              <a:rPr lang="en-US" b="1" i="1" err="1">
                <a:solidFill>
                  <a:srgbClr val="1C1C2A"/>
                </a:solidFill>
                <a:latin typeface="Aptos"/>
              </a:rPr>
              <a:t>n'est</a:t>
            </a:r>
            <a:r>
              <a:rPr lang="en-US" b="1" i="1">
                <a:solidFill>
                  <a:srgbClr val="1C1C2A"/>
                </a:solidFill>
                <a:latin typeface="Aptos"/>
              </a:rPr>
              <a:t> </a:t>
            </a:r>
            <a:r>
              <a:rPr lang="en-US" b="1" i="1" err="1">
                <a:solidFill>
                  <a:srgbClr val="1C1C2A"/>
                </a:solidFill>
                <a:latin typeface="Aptos"/>
              </a:rPr>
              <a:t>requise</a:t>
            </a:r>
            <a:r>
              <a:rPr lang="en-US" b="1" i="1">
                <a:solidFill>
                  <a:srgbClr val="1C1C2A"/>
                </a:solidFill>
                <a:latin typeface="Aptos"/>
              </a:rPr>
              <a:t>, </a:t>
            </a:r>
            <a:r>
              <a:rPr lang="en-US" b="1" i="1" err="1">
                <a:solidFill>
                  <a:srgbClr val="1C1C2A"/>
                </a:solidFill>
                <a:latin typeface="Aptos"/>
              </a:rPr>
              <a:t>touchez</a:t>
            </a:r>
            <a:r>
              <a:rPr lang="en-US" b="1" i="1">
                <a:solidFill>
                  <a:srgbClr val="1C1C2A"/>
                </a:solidFill>
                <a:latin typeface="Aptos"/>
              </a:rPr>
              <a:t> </a:t>
            </a:r>
            <a:r>
              <a:rPr lang="en-US" b="1" i="1" err="1">
                <a:solidFill>
                  <a:srgbClr val="1C1C2A"/>
                </a:solidFill>
                <a:latin typeface="Aptos"/>
              </a:rPr>
              <a:t>simplement</a:t>
            </a:r>
            <a:r>
              <a:rPr lang="en-US" b="1" i="1">
                <a:solidFill>
                  <a:srgbClr val="1C1C2A"/>
                </a:solidFill>
                <a:latin typeface="Aptos"/>
              </a:rPr>
              <a:t> NFC pour </a:t>
            </a:r>
            <a:r>
              <a:rPr lang="en-US" b="1" i="1" err="1">
                <a:solidFill>
                  <a:srgbClr val="1C1C2A"/>
                </a:solidFill>
                <a:latin typeface="Aptos"/>
              </a:rPr>
              <a:t>interagir</a:t>
            </a:r>
            <a:r>
              <a:rPr lang="en-US" b="1" i="1">
                <a:solidFill>
                  <a:srgbClr val="1C1C2A"/>
                </a:solidFill>
                <a:latin typeface="Aptos"/>
              </a:rPr>
              <a:t> !</a:t>
            </a:r>
            <a:endParaRPr lang="en-US" b="1" i="1">
              <a:latin typeface="Aptos"/>
            </a:endParaRPr>
          </a:p>
          <a:p>
            <a:pPr algn="ctr"/>
            <a:r>
              <a:rPr lang="en-CA" b="1" err="1">
                <a:solidFill>
                  <a:srgbClr val="9D1DB2"/>
                </a:solidFill>
                <a:latin typeface="Aptos"/>
                <a:ea typeface="Calibri"/>
                <a:cs typeface="Calibri"/>
              </a:rPr>
              <a:t>Scannez</a:t>
            </a:r>
            <a:r>
              <a:rPr lang="en-CA" b="1">
                <a:solidFill>
                  <a:srgbClr val="9D1DB2"/>
                </a:solidFill>
                <a:latin typeface="Aptos"/>
                <a:ea typeface="Calibri"/>
                <a:cs typeface="Calibri"/>
              </a:rPr>
              <a:t> le code QR et </a:t>
            </a:r>
            <a:r>
              <a:rPr lang="en-CA" b="1" err="1">
                <a:solidFill>
                  <a:srgbClr val="9D1DB2"/>
                </a:solidFill>
                <a:latin typeface="Aptos"/>
                <a:ea typeface="Calibri"/>
                <a:cs typeface="Calibri"/>
              </a:rPr>
              <a:t>connectez-vous</a:t>
            </a:r>
            <a:r>
              <a:rPr lang="en-CA" b="1">
                <a:solidFill>
                  <a:srgbClr val="9D1DB2"/>
                </a:solidFill>
                <a:latin typeface="Aptos"/>
                <a:ea typeface="Calibri"/>
                <a:cs typeface="Calibri"/>
              </a:rPr>
              <a:t> !</a:t>
            </a:r>
            <a:endParaRPr lang="en-CA" b="1">
              <a:latin typeface="Aptos"/>
              <a:ea typeface="Calibri"/>
              <a:cs typeface="Calibri"/>
            </a:endParaRPr>
          </a:p>
        </p:txBody>
      </p:sp>
      <p:pic>
        <p:nvPicPr>
          <p:cNvPr id="17" name="Picture 16" descr="A qr code on a white surface&#10;&#10;AI-generated content may be incorrect.">
            <a:extLst>
              <a:ext uri="{FF2B5EF4-FFF2-40B4-BE49-F238E27FC236}">
                <a16:creationId xmlns:a16="http://schemas.microsoft.com/office/drawing/2014/main" id="{787B6A81-900E-3ADB-6684-92E945C82457}"/>
              </a:ext>
            </a:extLst>
          </p:cNvPr>
          <p:cNvPicPr>
            <a:picLocks noChangeAspect="1"/>
          </p:cNvPicPr>
          <p:nvPr/>
        </p:nvPicPr>
        <p:blipFill>
          <a:blip r:embed="rId10"/>
          <a:stretch>
            <a:fillRect/>
          </a:stretch>
        </p:blipFill>
        <p:spPr>
          <a:xfrm rot="16200000">
            <a:off x="9373135" y="4074437"/>
            <a:ext cx="1816877" cy="3114091"/>
          </a:xfrm>
          <a:prstGeom prst="rect">
            <a:avLst/>
          </a:prstGeom>
        </p:spPr>
      </p:pic>
    </p:spTree>
    <p:extLst>
      <p:ext uri="{BB962C8B-B14F-4D97-AF65-F5344CB8AC3E}">
        <p14:creationId xmlns:p14="http://schemas.microsoft.com/office/powerpoint/2010/main" val="2700165252"/>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32C7F-0DF3-B3BE-4AD3-0BBDA8E67A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C1D1C-21ED-0C39-3CF3-4C9BD3CD69BE}"/>
              </a:ext>
            </a:extLst>
          </p:cNvPr>
          <p:cNvSpPr>
            <a:spLocks noGrp="1"/>
          </p:cNvSpPr>
          <p:nvPr>
            <p:ph type="ctrTitle"/>
          </p:nvPr>
        </p:nvSpPr>
        <p:spPr>
          <a:xfrm>
            <a:off x="554934" y="978949"/>
            <a:ext cx="10038479" cy="1462482"/>
          </a:xfrm>
        </p:spPr>
        <p:txBody>
          <a:bodyPr>
            <a:normAutofit fontScale="90000"/>
          </a:bodyPr>
          <a:lstStyle/>
          <a:p>
            <a:pPr>
              <a:spcBef>
                <a:spcPts val="0"/>
              </a:spcBef>
            </a:pPr>
            <a:r>
              <a:rPr lang="en-CA" noProof="0" dirty="0">
                <a:solidFill>
                  <a:srgbClr val="1C1C2A"/>
                </a:solidFill>
                <a:latin typeface="Aptos"/>
              </a:rPr>
              <a:t>Thank you!​</a:t>
            </a:r>
            <a:br>
              <a:rPr lang="en-CA" dirty="0">
                <a:latin typeface="Aptos"/>
              </a:rPr>
            </a:br>
            <a:r>
              <a:rPr lang="en-CA" sz="2200" dirty="0">
                <a:solidFill>
                  <a:schemeClr val="tx1"/>
                </a:solidFill>
                <a:latin typeface="Aptos"/>
              </a:rPr>
              <a:t>For more information on 3D Printing and Design, scan the </a:t>
            </a:r>
            <a:r>
              <a:rPr lang="en-CA" sz="2200" b="1" dirty="0">
                <a:solidFill>
                  <a:schemeClr val="tx1"/>
                </a:solidFill>
                <a:latin typeface="Aptos"/>
              </a:rPr>
              <a:t>QR code </a:t>
            </a:r>
            <a:r>
              <a:rPr lang="en-CA" sz="2200" dirty="0">
                <a:solidFill>
                  <a:schemeClr val="tx1"/>
                </a:solidFill>
                <a:latin typeface="Aptos"/>
              </a:rPr>
              <a:t>or </a:t>
            </a:r>
            <a:r>
              <a:rPr lang="en-CA" sz="2200" b="1" dirty="0">
                <a:solidFill>
                  <a:schemeClr val="tx1"/>
                </a:solidFill>
                <a:latin typeface="Aptos"/>
              </a:rPr>
              <a:t>tap your phone </a:t>
            </a:r>
            <a:r>
              <a:rPr lang="en-CA" sz="2200" dirty="0">
                <a:solidFill>
                  <a:schemeClr val="tx1"/>
                </a:solidFill>
                <a:latin typeface="Aptos"/>
              </a:rPr>
              <a:t>to access the </a:t>
            </a:r>
            <a:r>
              <a:rPr lang="en-CA" sz="2200" b="1" i="1" dirty="0">
                <a:solidFill>
                  <a:schemeClr val="tx1"/>
                </a:solidFill>
                <a:latin typeface="Aptos"/>
              </a:rPr>
              <a:t>Digital Platforms – CIPMM Documents Link</a:t>
            </a:r>
            <a:br>
              <a:rPr lang="en-US" sz="3600" dirty="0">
                <a:solidFill>
                  <a:schemeClr val="tx1"/>
                </a:solidFill>
                <a:latin typeface="Aptos"/>
              </a:rPr>
            </a:br>
            <a:endParaRPr lang="en-CA" dirty="0">
              <a:solidFill>
                <a:srgbClr val="1C1C2A"/>
              </a:solidFill>
              <a:latin typeface="Aptos"/>
            </a:endParaRPr>
          </a:p>
        </p:txBody>
      </p:sp>
      <p:sp>
        <p:nvSpPr>
          <p:cNvPr id="3" name="Subtitle 2">
            <a:extLst>
              <a:ext uri="{FF2B5EF4-FFF2-40B4-BE49-F238E27FC236}">
                <a16:creationId xmlns:a16="http://schemas.microsoft.com/office/drawing/2014/main" id="{0FDA1FC9-86A3-5D49-CB54-201ED677D759}"/>
              </a:ext>
            </a:extLst>
          </p:cNvPr>
          <p:cNvSpPr>
            <a:spLocks noGrp="1"/>
          </p:cNvSpPr>
          <p:nvPr>
            <p:ph type="subTitle" idx="1"/>
          </p:nvPr>
        </p:nvSpPr>
        <p:spPr>
          <a:xfrm>
            <a:off x="554934" y="1978819"/>
            <a:ext cx="10417866" cy="925225"/>
          </a:xfrm>
        </p:spPr>
        <p:txBody>
          <a:bodyPr vert="horz" lIns="36000" tIns="45720" rIns="91440" bIns="45720" rtlCol="0" anchor="t">
            <a:noAutofit/>
          </a:bodyPr>
          <a:lstStyle/>
          <a:p>
            <a:pPr>
              <a:spcBef>
                <a:spcPts val="0"/>
              </a:spcBef>
            </a:pPr>
            <a:r>
              <a:rPr lang="en-US" sz="3600" b="1" dirty="0">
                <a:solidFill>
                  <a:srgbClr val="9D1DB2"/>
                </a:solidFill>
                <a:latin typeface="Aptos"/>
                <a:cs typeface="Arial"/>
              </a:rPr>
              <a:t>Merci!</a:t>
            </a:r>
          </a:p>
          <a:p>
            <a:r>
              <a:rPr lang="fr-FR" sz="2000" dirty="0">
                <a:solidFill>
                  <a:srgbClr val="9D1DB2"/>
                </a:solidFill>
                <a:latin typeface="Aptos"/>
              </a:rPr>
              <a:t>Pour plus d'informations sur l'impression et la conception 3D, scannez </a:t>
            </a:r>
            <a:r>
              <a:rPr lang="fr-FR" sz="2000" b="1" dirty="0">
                <a:solidFill>
                  <a:srgbClr val="9D1DB2"/>
                </a:solidFill>
                <a:latin typeface="Aptos"/>
              </a:rPr>
              <a:t>le code QR </a:t>
            </a:r>
            <a:r>
              <a:rPr lang="fr-FR" sz="2000" dirty="0">
                <a:solidFill>
                  <a:srgbClr val="9D1DB2"/>
                </a:solidFill>
                <a:latin typeface="Aptos"/>
              </a:rPr>
              <a:t>ou </a:t>
            </a:r>
            <a:r>
              <a:rPr lang="fr-FR" sz="2000" b="1" dirty="0">
                <a:solidFill>
                  <a:srgbClr val="9D1DB2"/>
                </a:solidFill>
                <a:latin typeface="Aptos"/>
              </a:rPr>
              <a:t>appuyez sur votre téléphone </a:t>
            </a:r>
            <a:r>
              <a:rPr lang="fr-FR" sz="2000" dirty="0">
                <a:solidFill>
                  <a:srgbClr val="9D1DB2"/>
                </a:solidFill>
                <a:latin typeface="Aptos"/>
              </a:rPr>
              <a:t>pour accéder au</a:t>
            </a:r>
            <a:r>
              <a:rPr lang="en-US" sz="2000" dirty="0">
                <a:solidFill>
                  <a:srgbClr val="9D1DB2"/>
                </a:solidFill>
                <a:latin typeface="Aptos"/>
              </a:rPr>
              <a:t> </a:t>
            </a:r>
            <a:r>
              <a:rPr lang="fr-FR" sz="2000" b="1" dirty="0">
                <a:solidFill>
                  <a:srgbClr val="9D1DB2"/>
                </a:solidFill>
                <a:latin typeface="Aptos"/>
              </a:rPr>
              <a:t>Plateformes numériques – Liens aux documents ICAGM</a:t>
            </a:r>
            <a:endParaRPr lang="en-CA" sz="2000" dirty="0">
              <a:solidFill>
                <a:srgbClr val="9D1DB2"/>
              </a:solidFill>
              <a:latin typeface="Aptos"/>
            </a:endParaRPr>
          </a:p>
          <a:p>
            <a:pPr>
              <a:spcBef>
                <a:spcPts val="0"/>
              </a:spcBef>
            </a:pPr>
            <a:endParaRPr lang="en-US" sz="3600" b="1" dirty="0">
              <a:cs typeface="Arial"/>
            </a:endParaRPr>
          </a:p>
        </p:txBody>
      </p:sp>
    </p:spTree>
    <p:extLst>
      <p:ext uri="{BB962C8B-B14F-4D97-AF65-F5344CB8AC3E}">
        <p14:creationId xmlns:p14="http://schemas.microsoft.com/office/powerpoint/2010/main" val="3671678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F31BDE-3DF9-2A5F-DCF4-AF62BF1614ED}"/>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2E2F6BAD-FE02-89FA-B183-8D9422725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Content Placeholder 4" descr="A machine with wires and a box&#10;&#10;AI-generated content may be incorrect.">
            <a:extLst>
              <a:ext uri="{FF2B5EF4-FFF2-40B4-BE49-F238E27FC236}">
                <a16:creationId xmlns:a16="http://schemas.microsoft.com/office/drawing/2014/main" id="{31740F66-B090-8511-726B-9479FF63477F}"/>
              </a:ext>
            </a:extLst>
          </p:cNvPr>
          <p:cNvPicPr>
            <a:picLocks noChangeAspect="1"/>
          </p:cNvPicPr>
          <p:nvPr/>
        </p:nvPicPr>
        <p:blipFill>
          <a:blip r:embed="rId2">
            <a:extLst>
              <a:ext uri="{28A0092B-C50C-407E-A947-70E740481C1C}">
                <a14:useLocalDpi xmlns:a14="http://schemas.microsoft.com/office/drawing/2010/main" val="0"/>
              </a:ext>
            </a:extLst>
          </a:blip>
          <a:srcRect t="14964" b="14964"/>
          <a:stretch/>
        </p:blipFill>
        <p:spPr>
          <a:xfrm>
            <a:off x="4063638" y="274806"/>
            <a:ext cx="8128362" cy="6385359"/>
          </a:xfrm>
          <a:prstGeom prst="rect">
            <a:avLst/>
          </a:prstGeom>
        </p:spPr>
      </p:pic>
      <p:sp>
        <p:nvSpPr>
          <p:cNvPr id="23" name="Rectangle 22">
            <a:extLst>
              <a:ext uri="{FF2B5EF4-FFF2-40B4-BE49-F238E27FC236}">
                <a16:creationId xmlns:a16="http://schemas.microsoft.com/office/drawing/2014/main" id="{ABE713D5-8E1B-1AA0-042C-20655371892E}"/>
              </a:ext>
              <a:ext uri="{C183D7F6-B498-43B3-948B-1728B52AA6E4}">
                <adec:decorative xmlns:adec="http://schemas.microsoft.com/office/drawing/2017/decorative" val="1"/>
              </a:ext>
            </a:extLst>
          </p:cNvPr>
          <p:cNvSpPr>
            <a:spLocks/>
          </p:cNvSpPr>
          <p:nvPr/>
        </p:nvSpPr>
        <p:spPr>
          <a:xfrm>
            <a:off x="2" y="0"/>
            <a:ext cx="10426773" cy="6671639"/>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sp>
        <p:nvSpPr>
          <p:cNvPr id="25" name="Title 1">
            <a:extLst>
              <a:ext uri="{FF2B5EF4-FFF2-40B4-BE49-F238E27FC236}">
                <a16:creationId xmlns:a16="http://schemas.microsoft.com/office/drawing/2014/main" id="{834A41A1-8CD1-3A28-5830-765B6C4CD77F}"/>
              </a:ext>
            </a:extLst>
          </p:cNvPr>
          <p:cNvSpPr>
            <a:spLocks noGrp="1"/>
          </p:cNvSpPr>
          <p:nvPr>
            <p:ph type="title"/>
          </p:nvPr>
        </p:nvSpPr>
        <p:spPr>
          <a:xfrm>
            <a:off x="270509" y="1203695"/>
            <a:ext cx="7268571" cy="885800"/>
          </a:xfrm>
        </p:spPr>
        <p:txBody>
          <a:bodyPr vert="horz" lIns="91440" tIns="45720" rIns="91440" bIns="45720" rtlCol="0" anchor="b">
            <a:normAutofit/>
          </a:bodyPr>
          <a:lstStyle/>
          <a:p>
            <a:pPr algn="ctr"/>
            <a:r>
              <a:rPr lang="en-CA" sz="2400" b="1">
                <a:solidFill>
                  <a:srgbClr val="9D1DB2"/>
                </a:solidFill>
                <a:latin typeface="Aptos"/>
              </a:rPr>
              <a:t>What it is and how it plays an important part </a:t>
            </a:r>
            <a:br>
              <a:rPr lang="en-CA" sz="2400" b="1">
                <a:solidFill>
                  <a:srgbClr val="9D1DB2"/>
                </a:solidFill>
                <a:latin typeface="Aptos"/>
                <a:cs typeface="Calibri Light"/>
              </a:rPr>
            </a:br>
            <a:r>
              <a:rPr lang="en-CA" sz="2400" b="1">
                <a:solidFill>
                  <a:srgbClr val="9D1DB2"/>
                </a:solidFill>
                <a:latin typeface="Aptos"/>
              </a:rPr>
              <a:t>at Shared Services Canada</a:t>
            </a:r>
            <a:endParaRPr lang="en-CA" sz="2400" b="1">
              <a:solidFill>
                <a:srgbClr val="9D1DB2"/>
              </a:solidFill>
              <a:latin typeface="Aptos"/>
              <a:ea typeface="Calibri Light" panose="020F0302020204030204"/>
              <a:cs typeface="Calibri Light" panose="020F0302020204030204"/>
            </a:endParaRPr>
          </a:p>
        </p:txBody>
      </p:sp>
      <p:sp>
        <p:nvSpPr>
          <p:cNvPr id="27" name="Rectangle 26">
            <a:extLst>
              <a:ext uri="{FF2B5EF4-FFF2-40B4-BE49-F238E27FC236}">
                <a16:creationId xmlns:a16="http://schemas.microsoft.com/office/drawing/2014/main" id="{3F989068-0D57-DC59-26BC-9DCBF4631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Content Placeholder 19">
            <a:extLst>
              <a:ext uri="{FF2B5EF4-FFF2-40B4-BE49-F238E27FC236}">
                <a16:creationId xmlns:a16="http://schemas.microsoft.com/office/drawing/2014/main" id="{3CE7CEBD-9F1A-EE99-38D5-8283FDAD8587}"/>
              </a:ext>
            </a:extLst>
          </p:cNvPr>
          <p:cNvSpPr txBox="1">
            <a:spLocks/>
          </p:cNvSpPr>
          <p:nvPr/>
        </p:nvSpPr>
        <p:spPr>
          <a:xfrm>
            <a:off x="270509" y="2489748"/>
            <a:ext cx="6539866" cy="3669762"/>
          </a:xfrm>
          <a:prstGeom prst="rect">
            <a:avLst/>
          </a:prstGeom>
          <a:ln>
            <a:noFill/>
          </a:ln>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a:solidFill>
                  <a:srgbClr val="1C1C2A"/>
                </a:solidFill>
                <a:latin typeface="Aptos"/>
              </a:rPr>
              <a:t>3D Printing is a process that creates physical objects, built layer by layer, from digitals designs. </a:t>
            </a:r>
            <a:br>
              <a:rPr lang="en-US" sz="1800">
                <a:latin typeface="Aptos"/>
              </a:rPr>
            </a:br>
            <a:br>
              <a:rPr lang="en-US" sz="1800">
                <a:latin typeface="Aptos"/>
              </a:rPr>
            </a:br>
            <a:r>
              <a:rPr lang="en-CA" sz="1800">
                <a:solidFill>
                  <a:srgbClr val="1C1C2A"/>
                </a:solidFill>
                <a:latin typeface="Aptos"/>
              </a:rPr>
              <a:t>It plays an important role by:</a:t>
            </a:r>
            <a:br>
              <a:rPr lang="en-CA" sz="1800">
                <a:latin typeface="Aptos"/>
              </a:rPr>
            </a:br>
            <a:endParaRPr lang="en-CA" sz="1800">
              <a:solidFill>
                <a:srgbClr val="1C1C2A"/>
              </a:solidFill>
              <a:latin typeface="Aptos"/>
            </a:endParaRPr>
          </a:p>
          <a:p>
            <a:pPr marL="285750" indent="-285750">
              <a:buFont typeface="Calibri" panose="020B0604020202020204" pitchFamily="34" charset="0"/>
              <a:buChar char="-"/>
            </a:pPr>
            <a:r>
              <a:rPr lang="en-CA" sz="1800" b="1">
                <a:solidFill>
                  <a:srgbClr val="1C1C2A"/>
                </a:solidFill>
                <a:latin typeface="Aptos"/>
              </a:rPr>
              <a:t>Enhancing Innovation: </a:t>
            </a:r>
            <a:r>
              <a:rPr lang="en-CA" sz="1800">
                <a:solidFill>
                  <a:srgbClr val="1C1C2A"/>
                </a:solidFill>
                <a:latin typeface="Aptos"/>
              </a:rPr>
              <a:t>Enables rapid prototyping of tools and equipment for various projects. </a:t>
            </a:r>
            <a:endParaRPr lang="en-CA" sz="1800">
              <a:latin typeface="Aptos"/>
            </a:endParaRPr>
          </a:p>
          <a:p>
            <a:endParaRPr lang="en-CA" sz="1800">
              <a:solidFill>
                <a:srgbClr val="1C1C2A"/>
              </a:solidFill>
              <a:latin typeface="Aptos"/>
            </a:endParaRPr>
          </a:p>
          <a:p>
            <a:pPr marL="285750" indent="-285750">
              <a:buFont typeface="Calibri" panose="020B0604020202020204" pitchFamily="34" charset="0"/>
              <a:buChar char="-"/>
            </a:pPr>
            <a:r>
              <a:rPr lang="en-CA" sz="1800" b="1">
                <a:solidFill>
                  <a:srgbClr val="1C1C2A"/>
                </a:solidFill>
                <a:latin typeface="Aptos"/>
              </a:rPr>
              <a:t>Creating Customized Solutions: </a:t>
            </a:r>
            <a:r>
              <a:rPr lang="en-CA" sz="1800">
                <a:solidFill>
                  <a:srgbClr val="1C1C2A"/>
                </a:solidFill>
                <a:latin typeface="Aptos"/>
              </a:rPr>
              <a:t>Designs can be developed and customized based on specific requirements. </a:t>
            </a:r>
            <a:br>
              <a:rPr lang="en-CA" sz="1800">
                <a:latin typeface="Aptos"/>
              </a:rPr>
            </a:br>
            <a:endParaRPr lang="en-CA" sz="1800">
              <a:solidFill>
                <a:srgbClr val="1C1C2A"/>
              </a:solidFill>
              <a:latin typeface="Aptos"/>
              <a:ea typeface="Calibri"/>
              <a:cs typeface="Calibri"/>
            </a:endParaRPr>
          </a:p>
          <a:p>
            <a:r>
              <a:rPr lang="en-CA" sz="1800">
                <a:solidFill>
                  <a:srgbClr val="1C1C2A"/>
                </a:solidFill>
                <a:latin typeface="Aptos"/>
              </a:rPr>
              <a:t>By leveraging 3D Printing, the GOC can drive innovations, create custom-made designs, and facilitate rapid prototyping, paving the way for technological advancements.</a:t>
            </a:r>
            <a:endParaRPr lang="en-CA" sz="1800">
              <a:solidFill>
                <a:srgbClr val="1C1C2A"/>
              </a:solidFill>
              <a:latin typeface="Aptos"/>
              <a:ea typeface="Calibri"/>
              <a:cs typeface="Calibri"/>
            </a:endParaRPr>
          </a:p>
          <a:p>
            <a:endParaRPr lang="en-US" sz="1700"/>
          </a:p>
          <a:p>
            <a:endParaRPr lang="en-US" sz="1700"/>
          </a:p>
          <a:p>
            <a:endParaRPr lang="en-US" sz="1700"/>
          </a:p>
          <a:p>
            <a:endParaRPr lang="en-US" sz="1700"/>
          </a:p>
          <a:p>
            <a:endParaRPr lang="en-US" sz="1700"/>
          </a:p>
          <a:p>
            <a:pPr>
              <a:buFont typeface="Calibri"/>
              <a:buChar char="-"/>
            </a:pPr>
            <a:endParaRPr lang="en-US" sz="1700">
              <a:ea typeface="Calibri" panose="020F0502020204030204"/>
              <a:cs typeface="Calibri" panose="020F0502020204030204"/>
            </a:endParaRPr>
          </a:p>
        </p:txBody>
      </p:sp>
      <p:sp>
        <p:nvSpPr>
          <p:cNvPr id="31" name="TextBox 30">
            <a:extLst>
              <a:ext uri="{FF2B5EF4-FFF2-40B4-BE49-F238E27FC236}">
                <a16:creationId xmlns:a16="http://schemas.microsoft.com/office/drawing/2014/main" id="{ECD1059B-FEB7-6F63-360D-95349CD2535C}"/>
              </a:ext>
            </a:extLst>
          </p:cNvPr>
          <p:cNvSpPr txBox="1"/>
          <p:nvPr/>
        </p:nvSpPr>
        <p:spPr>
          <a:xfrm>
            <a:off x="1383037" y="595275"/>
            <a:ext cx="4669700" cy="64633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a:ln>
                  <a:noFill/>
                </a:ln>
                <a:solidFill>
                  <a:prstClr val="black"/>
                </a:solidFill>
                <a:effectLst/>
                <a:uLnTx/>
                <a:uFillTx/>
                <a:latin typeface="Aptos"/>
              </a:rPr>
              <a:t>3D Printing Explained</a:t>
            </a:r>
          </a:p>
        </p:txBody>
      </p:sp>
    </p:spTree>
    <p:extLst>
      <p:ext uri="{BB962C8B-B14F-4D97-AF65-F5344CB8AC3E}">
        <p14:creationId xmlns:p14="http://schemas.microsoft.com/office/powerpoint/2010/main" val="985910666"/>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3E9556-DF69-EF7B-2844-219E42D0E68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212ACE0-D3A9-E8C3-1AC4-A3407F972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DFCE7003-6648-BD8E-FC94-4E5E35412F8F}"/>
              </a:ext>
            </a:extLst>
          </p:cNvPr>
          <p:cNvPicPr>
            <a:picLocks noChangeAspect="1"/>
          </p:cNvPicPr>
          <p:nvPr/>
        </p:nvPicPr>
        <p:blipFill>
          <a:blip r:embed="rId2">
            <a:extLst>
              <a:ext uri="{28A0092B-C50C-407E-A947-70E740481C1C}">
                <a14:useLocalDpi xmlns:a14="http://schemas.microsoft.com/office/drawing/2010/main" val="0"/>
              </a:ext>
            </a:extLst>
          </a:blip>
          <a:srcRect t="14964" b="14964"/>
          <a:stretch/>
        </p:blipFill>
        <p:spPr>
          <a:xfrm>
            <a:off x="4063638" y="274806"/>
            <a:ext cx="8128362" cy="6385359"/>
          </a:xfrm>
          <a:prstGeom prst="rect">
            <a:avLst/>
          </a:prstGeom>
        </p:spPr>
      </p:pic>
      <p:sp>
        <p:nvSpPr>
          <p:cNvPr id="7" name="Rectangle 6">
            <a:extLst>
              <a:ext uri="{FF2B5EF4-FFF2-40B4-BE49-F238E27FC236}">
                <a16:creationId xmlns:a16="http://schemas.microsoft.com/office/drawing/2014/main" id="{B6F399B6-A546-DC2D-A4A4-A22E301A8583}"/>
              </a:ext>
              <a:ext uri="{C183D7F6-B498-43B3-948B-1728B52AA6E4}">
                <adec:decorative xmlns:adec="http://schemas.microsoft.com/office/drawing/2017/decorative" val="1"/>
              </a:ext>
            </a:extLst>
          </p:cNvPr>
          <p:cNvSpPr>
            <a:spLocks/>
          </p:cNvSpPr>
          <p:nvPr/>
        </p:nvSpPr>
        <p:spPr>
          <a:xfrm>
            <a:off x="2" y="0"/>
            <a:ext cx="10426773" cy="6671639"/>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sp>
        <p:nvSpPr>
          <p:cNvPr id="9" name="Title 1">
            <a:extLst>
              <a:ext uri="{FF2B5EF4-FFF2-40B4-BE49-F238E27FC236}">
                <a16:creationId xmlns:a16="http://schemas.microsoft.com/office/drawing/2014/main" id="{648714A4-5B47-75E0-02C7-B5A203F78B44}"/>
              </a:ext>
            </a:extLst>
          </p:cNvPr>
          <p:cNvSpPr>
            <a:spLocks noGrp="1"/>
          </p:cNvSpPr>
          <p:nvPr>
            <p:ph type="title"/>
          </p:nvPr>
        </p:nvSpPr>
        <p:spPr>
          <a:xfrm>
            <a:off x="270509" y="1203695"/>
            <a:ext cx="7268571" cy="885800"/>
          </a:xfrm>
        </p:spPr>
        <p:txBody>
          <a:bodyPr vert="horz" lIns="91440" tIns="45720" rIns="91440" bIns="45720" rtlCol="0" anchor="b">
            <a:normAutofit/>
          </a:bodyPr>
          <a:lstStyle/>
          <a:p>
            <a:pPr algn="ctr"/>
            <a:r>
              <a:rPr lang="en-CA" sz="2400" b="1" err="1">
                <a:solidFill>
                  <a:srgbClr val="9D1DB2"/>
                </a:solidFill>
                <a:latin typeface="Aptos"/>
              </a:rPr>
              <a:t>Qu'est-ce</a:t>
            </a:r>
            <a:r>
              <a:rPr lang="en-CA" sz="2400" b="1">
                <a:solidFill>
                  <a:srgbClr val="9D1DB2"/>
                </a:solidFill>
                <a:latin typeface="Aptos"/>
              </a:rPr>
              <a:t> que </a:t>
            </a:r>
            <a:r>
              <a:rPr lang="en-CA" sz="2400" b="1" err="1">
                <a:solidFill>
                  <a:srgbClr val="9D1DB2"/>
                </a:solidFill>
                <a:latin typeface="Aptos"/>
              </a:rPr>
              <a:t>c'est</a:t>
            </a:r>
            <a:r>
              <a:rPr lang="en-CA" sz="2400" b="1">
                <a:solidFill>
                  <a:srgbClr val="9D1DB2"/>
                </a:solidFill>
                <a:latin typeface="Aptos"/>
              </a:rPr>
              <a:t> et comment il </a:t>
            </a:r>
            <a:r>
              <a:rPr lang="en-CA" sz="2400" b="1" err="1">
                <a:solidFill>
                  <a:srgbClr val="9D1DB2"/>
                </a:solidFill>
                <a:latin typeface="Aptos"/>
              </a:rPr>
              <a:t>joue</a:t>
            </a:r>
            <a:r>
              <a:rPr lang="en-CA" sz="2400" b="1">
                <a:solidFill>
                  <a:srgbClr val="9D1DB2"/>
                </a:solidFill>
                <a:latin typeface="Aptos"/>
              </a:rPr>
              <a:t> un </a:t>
            </a:r>
            <a:r>
              <a:rPr lang="en-CA" sz="2400" b="1" err="1">
                <a:solidFill>
                  <a:srgbClr val="9D1DB2"/>
                </a:solidFill>
                <a:latin typeface="Aptos"/>
              </a:rPr>
              <a:t>rôle</a:t>
            </a:r>
            <a:r>
              <a:rPr lang="en-CA" sz="2400" b="1">
                <a:solidFill>
                  <a:srgbClr val="9D1DB2"/>
                </a:solidFill>
                <a:latin typeface="Aptos"/>
              </a:rPr>
              <a:t> important chez Services </a:t>
            </a:r>
            <a:r>
              <a:rPr lang="en-CA" sz="2400" b="1" err="1">
                <a:solidFill>
                  <a:srgbClr val="9D1DB2"/>
                </a:solidFill>
                <a:latin typeface="Aptos"/>
              </a:rPr>
              <a:t>partagés</a:t>
            </a:r>
            <a:r>
              <a:rPr lang="en-CA" sz="2400" b="1">
                <a:solidFill>
                  <a:srgbClr val="9D1DB2"/>
                </a:solidFill>
                <a:latin typeface="Aptos"/>
              </a:rPr>
              <a:t> Canada</a:t>
            </a:r>
            <a:endParaRPr lang="en-US"/>
          </a:p>
        </p:txBody>
      </p:sp>
      <p:sp>
        <p:nvSpPr>
          <p:cNvPr id="11" name="Rectangle 10">
            <a:extLst>
              <a:ext uri="{FF2B5EF4-FFF2-40B4-BE49-F238E27FC236}">
                <a16:creationId xmlns:a16="http://schemas.microsoft.com/office/drawing/2014/main" id="{8539A122-66C8-5236-94F3-0D13711CE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9">
            <a:extLst>
              <a:ext uri="{FF2B5EF4-FFF2-40B4-BE49-F238E27FC236}">
                <a16:creationId xmlns:a16="http://schemas.microsoft.com/office/drawing/2014/main" id="{C18EFD52-CE70-9CF6-AB7B-86E410B24002}"/>
              </a:ext>
            </a:extLst>
          </p:cNvPr>
          <p:cNvSpPr txBox="1">
            <a:spLocks/>
          </p:cNvSpPr>
          <p:nvPr/>
        </p:nvSpPr>
        <p:spPr>
          <a:xfrm>
            <a:off x="270509" y="2460995"/>
            <a:ext cx="7287489" cy="3669762"/>
          </a:xfrm>
          <a:prstGeom prst="rect">
            <a:avLst/>
          </a:prstGeom>
          <a:ln>
            <a:noFill/>
          </a:ln>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800" err="1">
                <a:solidFill>
                  <a:srgbClr val="1C1C2A"/>
                </a:solidFill>
                <a:latin typeface="Aptos"/>
              </a:rPr>
              <a:t>L'impression</a:t>
            </a:r>
            <a:r>
              <a:rPr lang="en-US" sz="1800">
                <a:solidFill>
                  <a:srgbClr val="1C1C2A"/>
                </a:solidFill>
                <a:latin typeface="Aptos"/>
              </a:rPr>
              <a:t> 3D </a:t>
            </a:r>
            <a:r>
              <a:rPr lang="en-US" sz="1800" err="1">
                <a:solidFill>
                  <a:srgbClr val="1C1C2A"/>
                </a:solidFill>
                <a:latin typeface="Aptos"/>
              </a:rPr>
              <a:t>est</a:t>
            </a:r>
            <a:r>
              <a:rPr lang="en-US" sz="1800">
                <a:solidFill>
                  <a:srgbClr val="1C1C2A"/>
                </a:solidFill>
                <a:latin typeface="Aptos"/>
              </a:rPr>
              <a:t> un processus qui </a:t>
            </a:r>
            <a:r>
              <a:rPr lang="en-US" sz="1800" err="1">
                <a:solidFill>
                  <a:srgbClr val="1C1C2A"/>
                </a:solidFill>
                <a:latin typeface="Aptos"/>
              </a:rPr>
              <a:t>crée</a:t>
            </a:r>
            <a:r>
              <a:rPr lang="en-US" sz="1800">
                <a:solidFill>
                  <a:srgbClr val="1C1C2A"/>
                </a:solidFill>
                <a:latin typeface="Aptos"/>
              </a:rPr>
              <a:t> des </a:t>
            </a:r>
            <a:r>
              <a:rPr lang="en-US" sz="1800" err="1">
                <a:solidFill>
                  <a:srgbClr val="1C1C2A"/>
                </a:solidFill>
                <a:latin typeface="Aptos"/>
              </a:rPr>
              <a:t>objets</a:t>
            </a:r>
            <a:r>
              <a:rPr lang="en-US" sz="1800">
                <a:solidFill>
                  <a:srgbClr val="1C1C2A"/>
                </a:solidFill>
                <a:latin typeface="Aptos"/>
              </a:rPr>
              <a:t> physiques, </a:t>
            </a:r>
            <a:r>
              <a:rPr lang="en-US" sz="1800" err="1">
                <a:solidFill>
                  <a:srgbClr val="1C1C2A"/>
                </a:solidFill>
                <a:latin typeface="Aptos"/>
              </a:rPr>
              <a:t>construits</a:t>
            </a:r>
            <a:r>
              <a:rPr lang="en-US" sz="1800">
                <a:solidFill>
                  <a:srgbClr val="1C1C2A"/>
                </a:solidFill>
                <a:latin typeface="Aptos"/>
              </a:rPr>
              <a:t> couche par couche, à </a:t>
            </a:r>
            <a:r>
              <a:rPr lang="en-US" sz="1800" err="1">
                <a:solidFill>
                  <a:srgbClr val="1C1C2A"/>
                </a:solidFill>
                <a:latin typeface="Aptos"/>
              </a:rPr>
              <a:t>partir</a:t>
            </a:r>
            <a:r>
              <a:rPr lang="en-US" sz="1800">
                <a:solidFill>
                  <a:srgbClr val="1C1C2A"/>
                </a:solidFill>
                <a:latin typeface="Aptos"/>
              </a:rPr>
              <a:t> de conceptions </a:t>
            </a:r>
            <a:r>
              <a:rPr lang="en-US" sz="1800" err="1">
                <a:solidFill>
                  <a:srgbClr val="1C1C2A"/>
                </a:solidFill>
                <a:latin typeface="Aptos"/>
              </a:rPr>
              <a:t>numériques</a:t>
            </a:r>
            <a:r>
              <a:rPr lang="en-US" sz="1800">
                <a:solidFill>
                  <a:srgbClr val="1C1C2A"/>
                </a:solidFill>
                <a:latin typeface="Aptos"/>
              </a:rPr>
              <a:t>. </a:t>
            </a:r>
            <a:endParaRPr lang="en-US" sz="1800" b="1">
              <a:solidFill>
                <a:srgbClr val="1C1C2A"/>
              </a:solidFill>
              <a:latin typeface="Aptos"/>
            </a:endParaRPr>
          </a:p>
          <a:p>
            <a:pPr>
              <a:lnSpc>
                <a:spcPct val="100000"/>
              </a:lnSpc>
              <a:spcBef>
                <a:spcPts val="0"/>
              </a:spcBef>
            </a:pPr>
            <a:br>
              <a:rPr lang="en-US" sz="1800">
                <a:solidFill>
                  <a:srgbClr val="1C1C2A"/>
                </a:solidFill>
                <a:latin typeface="Aptos"/>
              </a:rPr>
            </a:br>
            <a:r>
              <a:rPr lang="en-US" sz="1800">
                <a:solidFill>
                  <a:srgbClr val="1C1C2A"/>
                </a:solidFill>
                <a:latin typeface="Aptos"/>
              </a:rPr>
              <a:t>Il </a:t>
            </a:r>
            <a:r>
              <a:rPr lang="en-US" sz="1800" err="1">
                <a:solidFill>
                  <a:srgbClr val="1C1C2A"/>
                </a:solidFill>
                <a:latin typeface="Aptos"/>
              </a:rPr>
              <a:t>joue</a:t>
            </a:r>
            <a:r>
              <a:rPr lang="en-US" sz="1800">
                <a:solidFill>
                  <a:srgbClr val="1C1C2A"/>
                </a:solidFill>
                <a:latin typeface="Aptos"/>
              </a:rPr>
              <a:t> un </a:t>
            </a:r>
            <a:r>
              <a:rPr lang="en-US" sz="1800" err="1">
                <a:solidFill>
                  <a:srgbClr val="1C1C2A"/>
                </a:solidFill>
                <a:latin typeface="Aptos"/>
              </a:rPr>
              <a:t>rôle</a:t>
            </a:r>
            <a:r>
              <a:rPr lang="en-US" sz="1800">
                <a:solidFill>
                  <a:srgbClr val="1C1C2A"/>
                </a:solidFill>
                <a:latin typeface="Aptos"/>
              </a:rPr>
              <a:t> important </a:t>
            </a:r>
            <a:r>
              <a:rPr lang="en-US" sz="1800" err="1">
                <a:solidFill>
                  <a:srgbClr val="1C1C2A"/>
                </a:solidFill>
                <a:latin typeface="Aptos"/>
              </a:rPr>
              <a:t>en</a:t>
            </a:r>
            <a:r>
              <a:rPr lang="en-US" sz="1800">
                <a:solidFill>
                  <a:srgbClr val="1C1C2A"/>
                </a:solidFill>
                <a:latin typeface="Aptos"/>
              </a:rPr>
              <a:t>: </a:t>
            </a:r>
            <a:br>
              <a:rPr lang="en-US" sz="1800">
                <a:solidFill>
                  <a:srgbClr val="1C1C2A"/>
                </a:solidFill>
                <a:latin typeface="Aptos"/>
              </a:rPr>
            </a:br>
            <a:endParaRPr lang="en-US" sz="1800">
              <a:solidFill>
                <a:srgbClr val="1C1C2A"/>
              </a:solidFill>
              <a:latin typeface="Aptos"/>
            </a:endParaRPr>
          </a:p>
          <a:p>
            <a:pPr marL="285750" indent="-285750">
              <a:lnSpc>
                <a:spcPct val="100000"/>
              </a:lnSpc>
              <a:spcBef>
                <a:spcPts val="0"/>
              </a:spcBef>
              <a:buFont typeface="Calibri" panose="020B0604020202020204" pitchFamily="34" charset="0"/>
              <a:buChar char="-"/>
            </a:pPr>
            <a:r>
              <a:rPr lang="en-US" sz="1800" b="1" err="1">
                <a:solidFill>
                  <a:srgbClr val="1C1C2A"/>
                </a:solidFill>
                <a:latin typeface="Aptos"/>
              </a:rPr>
              <a:t>Améliorant</a:t>
            </a:r>
            <a:r>
              <a:rPr lang="en-US" sz="1800" b="1">
                <a:solidFill>
                  <a:srgbClr val="1C1C2A"/>
                </a:solidFill>
                <a:latin typeface="Aptos"/>
              </a:rPr>
              <a:t> </a:t>
            </a:r>
            <a:r>
              <a:rPr lang="en-US" sz="1800" b="1" err="1">
                <a:solidFill>
                  <a:srgbClr val="1C1C2A"/>
                </a:solidFill>
                <a:latin typeface="Aptos"/>
              </a:rPr>
              <a:t>l'innovation</a:t>
            </a:r>
            <a:r>
              <a:rPr lang="en-US" sz="1800" b="1">
                <a:solidFill>
                  <a:srgbClr val="1C1C2A"/>
                </a:solidFill>
                <a:latin typeface="Aptos"/>
              </a:rPr>
              <a:t>:</a:t>
            </a:r>
            <a:r>
              <a:rPr lang="en-US" sz="1800">
                <a:solidFill>
                  <a:srgbClr val="1C1C2A"/>
                </a:solidFill>
                <a:latin typeface="Aptos"/>
              </a:rPr>
              <a:t> </a:t>
            </a:r>
            <a:r>
              <a:rPr lang="en-US" sz="1800" err="1">
                <a:solidFill>
                  <a:srgbClr val="1C1C2A"/>
                </a:solidFill>
                <a:latin typeface="Aptos"/>
              </a:rPr>
              <a:t>permet</a:t>
            </a:r>
            <a:r>
              <a:rPr lang="en-US" sz="1800">
                <a:solidFill>
                  <a:srgbClr val="1C1C2A"/>
                </a:solidFill>
                <a:latin typeface="Aptos"/>
              </a:rPr>
              <a:t> le </a:t>
            </a:r>
            <a:r>
              <a:rPr lang="en-US" sz="1800" err="1">
                <a:solidFill>
                  <a:srgbClr val="1C1C2A"/>
                </a:solidFill>
                <a:latin typeface="Aptos"/>
              </a:rPr>
              <a:t>prototypage</a:t>
            </a:r>
            <a:r>
              <a:rPr lang="en-US" sz="1800">
                <a:solidFill>
                  <a:srgbClr val="1C1C2A"/>
                </a:solidFill>
                <a:latin typeface="Aptos"/>
              </a:rPr>
              <a:t> </a:t>
            </a:r>
            <a:r>
              <a:rPr lang="en-US" sz="1800" err="1">
                <a:solidFill>
                  <a:srgbClr val="1C1C2A"/>
                </a:solidFill>
                <a:latin typeface="Aptos"/>
              </a:rPr>
              <a:t>rapide</a:t>
            </a:r>
            <a:r>
              <a:rPr lang="en-US" sz="1800">
                <a:solidFill>
                  <a:srgbClr val="1C1C2A"/>
                </a:solidFill>
                <a:latin typeface="Aptos"/>
              </a:rPr>
              <a:t> </a:t>
            </a:r>
            <a:r>
              <a:rPr lang="en-US" sz="1800" err="1">
                <a:solidFill>
                  <a:srgbClr val="1C1C2A"/>
                </a:solidFill>
                <a:latin typeface="Aptos"/>
              </a:rPr>
              <a:t>d'outils</a:t>
            </a:r>
            <a:r>
              <a:rPr lang="en-US" sz="1800">
                <a:solidFill>
                  <a:srgbClr val="1C1C2A"/>
                </a:solidFill>
                <a:latin typeface="Aptos"/>
              </a:rPr>
              <a:t> et </a:t>
            </a:r>
            <a:r>
              <a:rPr lang="en-US" sz="1800" err="1">
                <a:solidFill>
                  <a:srgbClr val="1C1C2A"/>
                </a:solidFill>
                <a:latin typeface="Aptos"/>
              </a:rPr>
              <a:t>d'équipements</a:t>
            </a:r>
            <a:r>
              <a:rPr lang="en-US" sz="1800">
                <a:solidFill>
                  <a:srgbClr val="1C1C2A"/>
                </a:solidFill>
                <a:latin typeface="Aptos"/>
              </a:rPr>
              <a:t> pour divers </a:t>
            </a:r>
            <a:r>
              <a:rPr lang="en-US" sz="1800" err="1">
                <a:solidFill>
                  <a:srgbClr val="1C1C2A"/>
                </a:solidFill>
                <a:latin typeface="Aptos"/>
              </a:rPr>
              <a:t>projets</a:t>
            </a:r>
            <a:r>
              <a:rPr lang="en-US" sz="1800">
                <a:solidFill>
                  <a:srgbClr val="1C1C2A"/>
                </a:solidFill>
                <a:latin typeface="Aptos"/>
              </a:rPr>
              <a:t>. </a:t>
            </a:r>
            <a:endParaRPr lang="en-CA" sz="1800">
              <a:solidFill>
                <a:srgbClr val="1C1C2A"/>
              </a:solidFill>
              <a:latin typeface="Aptos"/>
              <a:ea typeface="Calibri"/>
              <a:cs typeface="Calibri"/>
            </a:endParaRPr>
          </a:p>
          <a:p>
            <a:pPr marL="285750" indent="-285750">
              <a:lnSpc>
                <a:spcPct val="100000"/>
              </a:lnSpc>
              <a:spcBef>
                <a:spcPts val="0"/>
              </a:spcBef>
              <a:buFont typeface="Calibri" panose="020B0604020202020204" pitchFamily="34" charset="0"/>
              <a:buChar char="-"/>
            </a:pPr>
            <a:endParaRPr lang="en-US" sz="1800" b="1">
              <a:solidFill>
                <a:srgbClr val="1C1C2A"/>
              </a:solidFill>
              <a:latin typeface="Aptos"/>
            </a:endParaRPr>
          </a:p>
          <a:p>
            <a:pPr marL="285750" indent="-285750">
              <a:lnSpc>
                <a:spcPct val="100000"/>
              </a:lnSpc>
              <a:spcBef>
                <a:spcPts val="0"/>
              </a:spcBef>
              <a:buFont typeface="Calibri" panose="020B0604020202020204" pitchFamily="34" charset="0"/>
              <a:buChar char="-"/>
            </a:pPr>
            <a:r>
              <a:rPr lang="en-US" sz="1800" b="1" err="1">
                <a:solidFill>
                  <a:srgbClr val="1C1C2A"/>
                </a:solidFill>
                <a:latin typeface="Aptos"/>
              </a:rPr>
              <a:t>Création</a:t>
            </a:r>
            <a:r>
              <a:rPr lang="en-US" sz="1800" b="1">
                <a:solidFill>
                  <a:srgbClr val="1C1C2A"/>
                </a:solidFill>
                <a:latin typeface="Aptos"/>
              </a:rPr>
              <a:t> de solutions </a:t>
            </a:r>
            <a:r>
              <a:rPr lang="en-US" sz="1800" b="1" err="1">
                <a:solidFill>
                  <a:srgbClr val="1C1C2A"/>
                </a:solidFill>
                <a:latin typeface="Aptos"/>
              </a:rPr>
              <a:t>personnalisées</a:t>
            </a:r>
            <a:r>
              <a:rPr lang="en-US" sz="1800" b="1">
                <a:solidFill>
                  <a:srgbClr val="1C1C2A"/>
                </a:solidFill>
                <a:latin typeface="Aptos"/>
              </a:rPr>
              <a:t>:</a:t>
            </a:r>
            <a:r>
              <a:rPr lang="en-US" sz="1800">
                <a:solidFill>
                  <a:srgbClr val="1C1C2A"/>
                </a:solidFill>
                <a:latin typeface="Aptos"/>
              </a:rPr>
              <a:t> les conceptions </a:t>
            </a:r>
            <a:r>
              <a:rPr lang="en-US" sz="1800" err="1">
                <a:solidFill>
                  <a:srgbClr val="1C1C2A"/>
                </a:solidFill>
                <a:latin typeface="Aptos"/>
              </a:rPr>
              <a:t>peuvent</a:t>
            </a:r>
            <a:r>
              <a:rPr lang="en-US" sz="1800">
                <a:solidFill>
                  <a:srgbClr val="1C1C2A"/>
                </a:solidFill>
                <a:latin typeface="Aptos"/>
              </a:rPr>
              <a:t> </a:t>
            </a:r>
            <a:r>
              <a:rPr lang="en-US" sz="1800" err="1">
                <a:solidFill>
                  <a:srgbClr val="1C1C2A"/>
                </a:solidFill>
                <a:latin typeface="Aptos"/>
              </a:rPr>
              <a:t>être</a:t>
            </a:r>
            <a:r>
              <a:rPr lang="en-US" sz="1800">
                <a:solidFill>
                  <a:srgbClr val="1C1C2A"/>
                </a:solidFill>
                <a:latin typeface="Aptos"/>
              </a:rPr>
              <a:t> </a:t>
            </a:r>
            <a:r>
              <a:rPr lang="en-US" sz="1800" err="1">
                <a:solidFill>
                  <a:srgbClr val="1C1C2A"/>
                </a:solidFill>
                <a:latin typeface="Aptos"/>
              </a:rPr>
              <a:t>développées</a:t>
            </a:r>
            <a:r>
              <a:rPr lang="en-US" sz="1800">
                <a:solidFill>
                  <a:srgbClr val="1C1C2A"/>
                </a:solidFill>
                <a:latin typeface="Aptos"/>
              </a:rPr>
              <a:t> et </a:t>
            </a:r>
            <a:r>
              <a:rPr lang="en-US" sz="1800" err="1">
                <a:solidFill>
                  <a:srgbClr val="1C1C2A"/>
                </a:solidFill>
                <a:latin typeface="Aptos"/>
              </a:rPr>
              <a:t>personnalisées</a:t>
            </a:r>
            <a:r>
              <a:rPr lang="en-US" sz="1800">
                <a:solidFill>
                  <a:srgbClr val="1C1C2A"/>
                </a:solidFill>
                <a:latin typeface="Aptos"/>
              </a:rPr>
              <a:t> </a:t>
            </a:r>
            <a:r>
              <a:rPr lang="en-US" sz="1800" err="1">
                <a:solidFill>
                  <a:srgbClr val="1C1C2A"/>
                </a:solidFill>
                <a:latin typeface="Aptos"/>
              </a:rPr>
              <a:t>en</a:t>
            </a:r>
            <a:r>
              <a:rPr lang="en-US" sz="1800">
                <a:solidFill>
                  <a:srgbClr val="1C1C2A"/>
                </a:solidFill>
                <a:latin typeface="Aptos"/>
              </a:rPr>
              <a:t> </a:t>
            </a:r>
            <a:r>
              <a:rPr lang="en-US" sz="1800" err="1">
                <a:solidFill>
                  <a:srgbClr val="1C1C2A"/>
                </a:solidFill>
                <a:latin typeface="Aptos"/>
              </a:rPr>
              <a:t>fonction</a:t>
            </a:r>
            <a:r>
              <a:rPr lang="en-US" sz="1800">
                <a:solidFill>
                  <a:srgbClr val="1C1C2A"/>
                </a:solidFill>
                <a:latin typeface="Aptos"/>
              </a:rPr>
              <a:t> </a:t>
            </a:r>
            <a:r>
              <a:rPr lang="en-US" sz="1800" err="1">
                <a:solidFill>
                  <a:srgbClr val="1C1C2A"/>
                </a:solidFill>
                <a:latin typeface="Aptos"/>
              </a:rPr>
              <a:t>d'exigences</a:t>
            </a:r>
            <a:r>
              <a:rPr lang="en-US" sz="1800">
                <a:solidFill>
                  <a:srgbClr val="1C1C2A"/>
                </a:solidFill>
                <a:latin typeface="Aptos"/>
              </a:rPr>
              <a:t> </a:t>
            </a:r>
            <a:r>
              <a:rPr lang="en-US" sz="1800" err="1">
                <a:solidFill>
                  <a:srgbClr val="1C1C2A"/>
                </a:solidFill>
                <a:latin typeface="Aptos"/>
              </a:rPr>
              <a:t>spécifiques</a:t>
            </a:r>
            <a:r>
              <a:rPr lang="en-US" sz="1800">
                <a:solidFill>
                  <a:srgbClr val="1C1C2A"/>
                </a:solidFill>
                <a:latin typeface="Aptos"/>
              </a:rPr>
              <a:t>.</a:t>
            </a:r>
            <a:br>
              <a:rPr lang="en-CA" sz="1800">
                <a:solidFill>
                  <a:srgbClr val="1C1C2A"/>
                </a:solidFill>
                <a:latin typeface="Aptos"/>
              </a:rPr>
            </a:br>
            <a:endParaRPr lang="en-CA" sz="1800">
              <a:solidFill>
                <a:srgbClr val="1C1C2A"/>
              </a:solidFill>
              <a:latin typeface="Aptos"/>
              <a:ea typeface="Calibri"/>
              <a:cs typeface="Calibri"/>
            </a:endParaRPr>
          </a:p>
          <a:p>
            <a:pPr>
              <a:lnSpc>
                <a:spcPct val="100000"/>
              </a:lnSpc>
              <a:spcBef>
                <a:spcPts val="0"/>
              </a:spcBef>
            </a:pPr>
            <a:r>
              <a:rPr lang="en-CA" sz="1800">
                <a:solidFill>
                  <a:srgbClr val="1C1C2A"/>
                </a:solidFill>
                <a:latin typeface="Aptos"/>
              </a:rPr>
              <a:t>En </a:t>
            </a:r>
            <a:r>
              <a:rPr lang="en-CA" sz="1800" err="1">
                <a:solidFill>
                  <a:srgbClr val="1C1C2A"/>
                </a:solidFill>
                <a:latin typeface="Aptos"/>
              </a:rPr>
              <a:t>tirant</a:t>
            </a:r>
            <a:r>
              <a:rPr lang="en-CA" sz="1800">
                <a:solidFill>
                  <a:srgbClr val="1C1C2A"/>
                </a:solidFill>
                <a:latin typeface="Aptos"/>
              </a:rPr>
              <a:t> parti de </a:t>
            </a:r>
            <a:r>
              <a:rPr lang="en-CA" sz="1800" err="1">
                <a:solidFill>
                  <a:srgbClr val="1C1C2A"/>
                </a:solidFill>
                <a:latin typeface="Aptos"/>
              </a:rPr>
              <a:t>l’impression</a:t>
            </a:r>
            <a:r>
              <a:rPr lang="en-CA" sz="1800">
                <a:solidFill>
                  <a:srgbClr val="1C1C2A"/>
                </a:solidFill>
                <a:latin typeface="Aptos"/>
              </a:rPr>
              <a:t> 3D, le GOC </a:t>
            </a:r>
            <a:r>
              <a:rPr lang="en-CA" sz="1800" err="1">
                <a:solidFill>
                  <a:srgbClr val="1C1C2A"/>
                </a:solidFill>
                <a:latin typeface="Aptos"/>
              </a:rPr>
              <a:t>peut</a:t>
            </a:r>
            <a:r>
              <a:rPr lang="en-CA" sz="1800">
                <a:solidFill>
                  <a:srgbClr val="1C1C2A"/>
                </a:solidFill>
                <a:latin typeface="Aptos"/>
              </a:rPr>
              <a:t> </a:t>
            </a:r>
            <a:r>
              <a:rPr lang="en-CA" sz="1800" err="1">
                <a:solidFill>
                  <a:srgbClr val="1C1C2A"/>
                </a:solidFill>
                <a:latin typeface="Aptos"/>
              </a:rPr>
              <a:t>stimuler</a:t>
            </a:r>
            <a:r>
              <a:rPr lang="en-CA" sz="1800">
                <a:solidFill>
                  <a:srgbClr val="1C1C2A"/>
                </a:solidFill>
                <a:latin typeface="Aptos"/>
              </a:rPr>
              <a:t> </a:t>
            </a:r>
            <a:r>
              <a:rPr lang="en-CA" sz="1800" err="1">
                <a:solidFill>
                  <a:srgbClr val="1C1C2A"/>
                </a:solidFill>
                <a:latin typeface="Aptos"/>
              </a:rPr>
              <a:t>l’innovation</a:t>
            </a:r>
            <a:r>
              <a:rPr lang="en-CA" sz="1800">
                <a:solidFill>
                  <a:srgbClr val="1C1C2A"/>
                </a:solidFill>
                <a:latin typeface="Aptos"/>
              </a:rPr>
              <a:t>, </a:t>
            </a:r>
            <a:r>
              <a:rPr lang="en-CA" sz="1800" err="1">
                <a:solidFill>
                  <a:srgbClr val="1C1C2A"/>
                </a:solidFill>
                <a:latin typeface="Aptos"/>
              </a:rPr>
              <a:t>créer</a:t>
            </a:r>
            <a:r>
              <a:rPr lang="en-CA" sz="1800">
                <a:solidFill>
                  <a:srgbClr val="1C1C2A"/>
                </a:solidFill>
                <a:latin typeface="Aptos"/>
              </a:rPr>
              <a:t> des conceptions sur </a:t>
            </a:r>
            <a:r>
              <a:rPr lang="en-CA" sz="1800" err="1">
                <a:solidFill>
                  <a:srgbClr val="1C1C2A"/>
                </a:solidFill>
                <a:latin typeface="Aptos"/>
              </a:rPr>
              <a:t>mesure</a:t>
            </a:r>
            <a:r>
              <a:rPr lang="en-CA" sz="1800">
                <a:solidFill>
                  <a:srgbClr val="1C1C2A"/>
                </a:solidFill>
                <a:latin typeface="Aptos"/>
              </a:rPr>
              <a:t> et </a:t>
            </a:r>
            <a:r>
              <a:rPr lang="en-CA" sz="1800" err="1">
                <a:solidFill>
                  <a:srgbClr val="1C1C2A"/>
                </a:solidFill>
                <a:latin typeface="Aptos"/>
              </a:rPr>
              <a:t>faciliter</a:t>
            </a:r>
            <a:r>
              <a:rPr lang="en-CA" sz="1800">
                <a:solidFill>
                  <a:srgbClr val="1C1C2A"/>
                </a:solidFill>
                <a:latin typeface="Aptos"/>
              </a:rPr>
              <a:t> le </a:t>
            </a:r>
            <a:r>
              <a:rPr lang="en-CA" sz="1800" err="1">
                <a:solidFill>
                  <a:srgbClr val="1C1C2A"/>
                </a:solidFill>
                <a:latin typeface="Aptos"/>
              </a:rPr>
              <a:t>prototypage</a:t>
            </a:r>
            <a:r>
              <a:rPr lang="en-CA" sz="1800">
                <a:solidFill>
                  <a:srgbClr val="1C1C2A"/>
                </a:solidFill>
                <a:latin typeface="Aptos"/>
              </a:rPr>
              <a:t> </a:t>
            </a:r>
            <a:r>
              <a:rPr lang="en-CA" sz="1800" err="1">
                <a:solidFill>
                  <a:srgbClr val="1C1C2A"/>
                </a:solidFill>
                <a:latin typeface="Aptos"/>
              </a:rPr>
              <a:t>rapide</a:t>
            </a:r>
            <a:r>
              <a:rPr lang="en-CA" sz="1800">
                <a:solidFill>
                  <a:srgbClr val="1C1C2A"/>
                </a:solidFill>
                <a:latin typeface="Aptos"/>
              </a:rPr>
              <a:t>, </a:t>
            </a:r>
            <a:r>
              <a:rPr lang="en-CA" sz="1800" err="1">
                <a:solidFill>
                  <a:srgbClr val="1C1C2A"/>
                </a:solidFill>
                <a:latin typeface="Aptos"/>
              </a:rPr>
              <a:t>ouvrant</a:t>
            </a:r>
            <a:r>
              <a:rPr lang="en-CA" sz="1800">
                <a:solidFill>
                  <a:srgbClr val="1C1C2A"/>
                </a:solidFill>
                <a:latin typeface="Aptos"/>
              </a:rPr>
              <a:t> </a:t>
            </a:r>
            <a:r>
              <a:rPr lang="en-CA" sz="1800" err="1">
                <a:solidFill>
                  <a:srgbClr val="1C1C2A"/>
                </a:solidFill>
                <a:latin typeface="Aptos"/>
              </a:rPr>
              <a:t>ainsi</a:t>
            </a:r>
            <a:r>
              <a:rPr lang="en-CA" sz="1800">
                <a:solidFill>
                  <a:srgbClr val="1C1C2A"/>
                </a:solidFill>
                <a:latin typeface="Aptos"/>
              </a:rPr>
              <a:t> la </a:t>
            </a:r>
            <a:r>
              <a:rPr lang="en-CA" sz="1800" err="1">
                <a:solidFill>
                  <a:srgbClr val="1C1C2A"/>
                </a:solidFill>
                <a:latin typeface="Aptos"/>
              </a:rPr>
              <a:t>voie</a:t>
            </a:r>
            <a:r>
              <a:rPr lang="en-CA" sz="1800">
                <a:solidFill>
                  <a:srgbClr val="1C1C2A"/>
                </a:solidFill>
                <a:latin typeface="Aptos"/>
              </a:rPr>
              <a:t> aux </a:t>
            </a:r>
            <a:r>
              <a:rPr lang="en-CA" sz="1800" err="1">
                <a:solidFill>
                  <a:srgbClr val="1C1C2A"/>
                </a:solidFill>
                <a:latin typeface="Aptos"/>
              </a:rPr>
              <a:t>progrès</a:t>
            </a:r>
            <a:r>
              <a:rPr lang="en-CA" sz="1800">
                <a:solidFill>
                  <a:srgbClr val="1C1C2A"/>
                </a:solidFill>
                <a:latin typeface="Aptos"/>
              </a:rPr>
              <a:t> </a:t>
            </a:r>
            <a:r>
              <a:rPr lang="en-CA" sz="1800" err="1">
                <a:solidFill>
                  <a:srgbClr val="1C1C2A"/>
                </a:solidFill>
                <a:latin typeface="Aptos"/>
              </a:rPr>
              <a:t>technologiques</a:t>
            </a:r>
            <a:r>
              <a:rPr lang="en-CA" sz="1800">
                <a:solidFill>
                  <a:srgbClr val="1C1C2A"/>
                </a:solidFill>
                <a:latin typeface="Aptos"/>
              </a:rPr>
              <a:t>.</a:t>
            </a:r>
            <a:endParaRPr lang="en-CA">
              <a:ea typeface="Calibri" panose="020F0502020204030204"/>
              <a:cs typeface="Calibri" panose="020F0502020204030204"/>
            </a:endParaRPr>
          </a:p>
          <a:p>
            <a:endParaRPr lang="en-US" sz="1700">
              <a:latin typeface="Calibri"/>
              <a:ea typeface="Calibri"/>
              <a:cs typeface="Calibri"/>
            </a:endParaRPr>
          </a:p>
          <a:p>
            <a:endParaRPr lang="en-US" sz="1700">
              <a:latin typeface="Calibri"/>
              <a:ea typeface="Calibri"/>
              <a:cs typeface="Calibri"/>
            </a:endParaRPr>
          </a:p>
          <a:p>
            <a:endParaRPr lang="en-US" sz="1700">
              <a:latin typeface="Calibri"/>
              <a:ea typeface="Calibri"/>
              <a:cs typeface="Calibri"/>
            </a:endParaRPr>
          </a:p>
          <a:p>
            <a:endParaRPr lang="en-US" sz="1700">
              <a:latin typeface="Calibri"/>
              <a:ea typeface="Calibri"/>
              <a:cs typeface="Calibri"/>
            </a:endParaRPr>
          </a:p>
          <a:p>
            <a:endParaRPr lang="en-US" sz="1700">
              <a:latin typeface="Calibri"/>
              <a:ea typeface="Calibri"/>
              <a:cs typeface="Calibri"/>
            </a:endParaRPr>
          </a:p>
          <a:p>
            <a:pPr>
              <a:buFont typeface="Calibri"/>
              <a:buChar char="-"/>
            </a:pPr>
            <a:endParaRPr lang="en-US" sz="1700">
              <a:latin typeface="Calibri"/>
              <a:ea typeface="Calibri"/>
              <a:cs typeface="Calibri"/>
            </a:endParaRPr>
          </a:p>
        </p:txBody>
      </p:sp>
      <p:sp>
        <p:nvSpPr>
          <p:cNvPr id="15" name="TextBox 14">
            <a:extLst>
              <a:ext uri="{FF2B5EF4-FFF2-40B4-BE49-F238E27FC236}">
                <a16:creationId xmlns:a16="http://schemas.microsoft.com/office/drawing/2014/main" id="{7DA8A2A6-2ACB-6BE2-358C-2F7AD8402694}"/>
              </a:ext>
            </a:extLst>
          </p:cNvPr>
          <p:cNvSpPr txBox="1"/>
          <p:nvPr/>
        </p:nvSpPr>
        <p:spPr>
          <a:xfrm>
            <a:off x="1052359" y="580897"/>
            <a:ext cx="5704868" cy="646331"/>
          </a:xfrm>
          <a:prstGeom prst="rect">
            <a:avLst/>
          </a:prstGeom>
          <a:noFill/>
        </p:spPr>
        <p:txBody>
          <a:bodyPr wrap="square" lIns="91440" tIns="45720" rIns="91440" bIns="45720" anchor="t">
            <a:spAutoFit/>
          </a:bodyPr>
          <a:lstStyle/>
          <a:p>
            <a:pPr defTabSz="914400">
              <a:defRPr/>
            </a:pPr>
            <a:r>
              <a:rPr lang="en-CA" sz="3600" b="1" err="1">
                <a:solidFill>
                  <a:prstClr val="black"/>
                </a:solidFill>
                <a:latin typeface="Aptos"/>
                <a:ea typeface="+mn-lt"/>
                <a:cs typeface="+mn-lt"/>
              </a:rPr>
              <a:t>L'impression</a:t>
            </a:r>
            <a:r>
              <a:rPr lang="en-CA" sz="3600" b="1">
                <a:solidFill>
                  <a:prstClr val="black"/>
                </a:solidFill>
                <a:latin typeface="Aptos"/>
                <a:ea typeface="+mn-lt"/>
                <a:cs typeface="+mn-lt"/>
              </a:rPr>
              <a:t> </a:t>
            </a:r>
            <a:r>
              <a:rPr kumimoji="0" lang="en-CA" sz="3600" b="1" i="0" u="none" strike="noStrike" kern="1200" cap="none" spc="0" normalizeH="0" baseline="0" noProof="0">
                <a:ln>
                  <a:noFill/>
                </a:ln>
                <a:solidFill>
                  <a:prstClr val="black"/>
                </a:solidFill>
                <a:effectLst/>
                <a:uLnTx/>
                <a:uFillTx/>
                <a:latin typeface="Aptos"/>
                <a:ea typeface="+mn-lt"/>
                <a:cs typeface="+mn-lt"/>
              </a:rPr>
              <a:t>3D </a:t>
            </a:r>
            <a:r>
              <a:rPr lang="en-CA" sz="3600" b="1" err="1">
                <a:solidFill>
                  <a:prstClr val="black"/>
                </a:solidFill>
                <a:latin typeface="Aptos"/>
                <a:ea typeface="+mn-lt"/>
                <a:cs typeface="+mn-lt"/>
              </a:rPr>
              <a:t>expliquée</a:t>
            </a:r>
          </a:p>
        </p:txBody>
      </p:sp>
    </p:spTree>
    <p:extLst>
      <p:ext uri="{BB962C8B-B14F-4D97-AF65-F5344CB8AC3E}">
        <p14:creationId xmlns:p14="http://schemas.microsoft.com/office/powerpoint/2010/main" val="2616411886"/>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08FBB8-6146-B642-728C-85D61FB600C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6A2440B-51B5-2DB5-D6DF-447B2723E3B9}"/>
              </a:ext>
              <a:ext uri="{C183D7F6-B498-43B3-948B-1728B52AA6E4}">
                <adec:decorative xmlns:adec="http://schemas.microsoft.com/office/drawing/2017/decorative" val="1"/>
              </a:ext>
            </a:extLst>
          </p:cNvPr>
          <p:cNvSpPr>
            <a:spLocks/>
          </p:cNvSpPr>
          <p:nvPr/>
        </p:nvSpPr>
        <p:spPr>
          <a:xfrm>
            <a:off x="2" y="345056"/>
            <a:ext cx="12195188" cy="6168432"/>
          </a:xfrm>
          <a:prstGeom prst="rect">
            <a:avLst/>
          </a:prstGeom>
          <a:solidFill>
            <a:srgbClr val="9D1D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sp>
        <p:nvSpPr>
          <p:cNvPr id="5" name="Rectangle 4">
            <a:extLst>
              <a:ext uri="{FF2B5EF4-FFF2-40B4-BE49-F238E27FC236}">
                <a16:creationId xmlns:a16="http://schemas.microsoft.com/office/drawing/2014/main" id="{42B6616C-8CDB-E8E1-0005-6E970E0B6A18}"/>
              </a:ext>
              <a:ext uri="{C183D7F6-B498-43B3-948B-1728B52AA6E4}">
                <adec:decorative xmlns:adec="http://schemas.microsoft.com/office/drawing/2017/decorative" val="1"/>
              </a:ext>
            </a:extLst>
          </p:cNvPr>
          <p:cNvSpPr>
            <a:spLocks/>
          </p:cNvSpPr>
          <p:nvPr/>
        </p:nvSpPr>
        <p:spPr>
          <a:xfrm>
            <a:off x="-1573" y="158152"/>
            <a:ext cx="12196763" cy="6352973"/>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pic>
        <p:nvPicPr>
          <p:cNvPr id="7" name="Picture 6">
            <a:extLst>
              <a:ext uri="{FF2B5EF4-FFF2-40B4-BE49-F238E27FC236}">
                <a16:creationId xmlns:a16="http://schemas.microsoft.com/office/drawing/2014/main" id="{E54CEE2E-9A3A-5825-B9D6-BB942D1D1D41}"/>
              </a:ext>
            </a:extLst>
          </p:cNvPr>
          <p:cNvPicPr>
            <a:picLocks noChangeAspect="1"/>
          </p:cNvPicPr>
          <p:nvPr/>
        </p:nvPicPr>
        <p:blipFill>
          <a:blip r:embed="rId2"/>
          <a:stretch>
            <a:fillRect/>
          </a:stretch>
        </p:blipFill>
        <p:spPr>
          <a:xfrm rot="2246967">
            <a:off x="819931" y="4280689"/>
            <a:ext cx="1127817" cy="1388885"/>
          </a:xfrm>
          <a:prstGeom prst="rect">
            <a:avLst/>
          </a:prstGeom>
        </p:spPr>
      </p:pic>
      <p:pic>
        <p:nvPicPr>
          <p:cNvPr id="9" name="Picture 8">
            <a:extLst>
              <a:ext uri="{FF2B5EF4-FFF2-40B4-BE49-F238E27FC236}">
                <a16:creationId xmlns:a16="http://schemas.microsoft.com/office/drawing/2014/main" id="{0103FFE4-C426-5391-A8A8-09E640953538}"/>
              </a:ext>
            </a:extLst>
          </p:cNvPr>
          <p:cNvPicPr>
            <a:picLocks noChangeAspect="1"/>
          </p:cNvPicPr>
          <p:nvPr/>
        </p:nvPicPr>
        <p:blipFill>
          <a:blip r:embed="rId3"/>
          <a:stretch>
            <a:fillRect/>
          </a:stretch>
        </p:blipFill>
        <p:spPr>
          <a:xfrm>
            <a:off x="3894150" y="4849794"/>
            <a:ext cx="1300328" cy="417776"/>
          </a:xfrm>
          <a:prstGeom prst="rect">
            <a:avLst/>
          </a:prstGeom>
        </p:spPr>
      </p:pic>
      <p:pic>
        <p:nvPicPr>
          <p:cNvPr id="11" name="Picture 10">
            <a:extLst>
              <a:ext uri="{FF2B5EF4-FFF2-40B4-BE49-F238E27FC236}">
                <a16:creationId xmlns:a16="http://schemas.microsoft.com/office/drawing/2014/main" id="{DB92FD29-AA87-F023-F8BD-67FDACC0EE83}"/>
              </a:ext>
            </a:extLst>
          </p:cNvPr>
          <p:cNvPicPr>
            <a:picLocks noChangeAspect="1"/>
          </p:cNvPicPr>
          <p:nvPr/>
        </p:nvPicPr>
        <p:blipFill>
          <a:blip r:embed="rId4"/>
          <a:stretch>
            <a:fillRect/>
          </a:stretch>
        </p:blipFill>
        <p:spPr>
          <a:xfrm>
            <a:off x="3894150" y="4198706"/>
            <a:ext cx="1300328" cy="413282"/>
          </a:xfrm>
          <a:prstGeom prst="rect">
            <a:avLst/>
          </a:prstGeom>
        </p:spPr>
      </p:pic>
      <p:pic>
        <p:nvPicPr>
          <p:cNvPr id="13" name="Picture 12">
            <a:extLst>
              <a:ext uri="{FF2B5EF4-FFF2-40B4-BE49-F238E27FC236}">
                <a16:creationId xmlns:a16="http://schemas.microsoft.com/office/drawing/2014/main" id="{B0E1BF9D-E6C5-AF70-76CC-6335C82FF3CB}"/>
              </a:ext>
            </a:extLst>
          </p:cNvPr>
          <p:cNvPicPr>
            <a:picLocks noChangeAspect="1"/>
          </p:cNvPicPr>
          <p:nvPr/>
        </p:nvPicPr>
        <p:blipFill>
          <a:blip r:embed="rId5"/>
          <a:stretch>
            <a:fillRect/>
          </a:stretch>
        </p:blipFill>
        <p:spPr>
          <a:xfrm>
            <a:off x="7125788" y="4768490"/>
            <a:ext cx="666941" cy="504970"/>
          </a:xfrm>
          <a:prstGeom prst="rect">
            <a:avLst/>
          </a:prstGeom>
        </p:spPr>
      </p:pic>
      <p:pic>
        <p:nvPicPr>
          <p:cNvPr id="15" name="Picture 14">
            <a:extLst>
              <a:ext uri="{FF2B5EF4-FFF2-40B4-BE49-F238E27FC236}">
                <a16:creationId xmlns:a16="http://schemas.microsoft.com/office/drawing/2014/main" id="{07AE2D79-A68B-C2AF-1ADE-C4F9DDBC421F}"/>
              </a:ext>
            </a:extLst>
          </p:cNvPr>
          <p:cNvPicPr>
            <a:picLocks noChangeAspect="1"/>
          </p:cNvPicPr>
          <p:nvPr/>
        </p:nvPicPr>
        <p:blipFill>
          <a:blip r:embed="rId6"/>
          <a:stretch>
            <a:fillRect/>
          </a:stretch>
        </p:blipFill>
        <p:spPr>
          <a:xfrm>
            <a:off x="6973484" y="4080929"/>
            <a:ext cx="971550" cy="680870"/>
          </a:xfrm>
          <a:prstGeom prst="rect">
            <a:avLst/>
          </a:prstGeom>
        </p:spPr>
      </p:pic>
      <p:pic>
        <p:nvPicPr>
          <p:cNvPr id="17" name="Picture 16">
            <a:extLst>
              <a:ext uri="{FF2B5EF4-FFF2-40B4-BE49-F238E27FC236}">
                <a16:creationId xmlns:a16="http://schemas.microsoft.com/office/drawing/2014/main" id="{6F2E090E-B916-87D9-E23A-064E063A21E5}"/>
              </a:ext>
            </a:extLst>
          </p:cNvPr>
          <p:cNvPicPr>
            <a:picLocks noChangeAspect="1"/>
          </p:cNvPicPr>
          <p:nvPr/>
        </p:nvPicPr>
        <p:blipFill>
          <a:blip r:embed="rId7"/>
          <a:stretch>
            <a:fillRect/>
          </a:stretch>
        </p:blipFill>
        <p:spPr>
          <a:xfrm>
            <a:off x="8540311" y="4201107"/>
            <a:ext cx="3487860" cy="2295524"/>
          </a:xfrm>
          <a:prstGeom prst="rect">
            <a:avLst/>
          </a:prstGeom>
          <a:effectLst>
            <a:softEdge rad="63500"/>
          </a:effectLst>
        </p:spPr>
      </p:pic>
      <p:cxnSp>
        <p:nvCxnSpPr>
          <p:cNvPr id="19" name="Straight Arrow Connector 18">
            <a:extLst>
              <a:ext uri="{FF2B5EF4-FFF2-40B4-BE49-F238E27FC236}">
                <a16:creationId xmlns:a16="http://schemas.microsoft.com/office/drawing/2014/main" id="{4FBB4F0C-0DB3-FB33-4C13-77F23EEDCC5C}"/>
              </a:ext>
            </a:extLst>
          </p:cNvPr>
          <p:cNvCxnSpPr/>
          <p:nvPr/>
        </p:nvCxnSpPr>
        <p:spPr>
          <a:xfrm>
            <a:off x="2900991" y="3233471"/>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C70573-A349-1C29-3DAC-192B07EF9B3B}"/>
              </a:ext>
            </a:extLst>
          </p:cNvPr>
          <p:cNvCxnSpPr/>
          <p:nvPr/>
        </p:nvCxnSpPr>
        <p:spPr>
          <a:xfrm>
            <a:off x="5862367" y="3231180"/>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F309F0-EF31-5F79-CBD5-FAB6A1D8E81A}"/>
              </a:ext>
            </a:extLst>
          </p:cNvPr>
          <p:cNvCxnSpPr/>
          <p:nvPr/>
        </p:nvCxnSpPr>
        <p:spPr>
          <a:xfrm>
            <a:off x="8776837" y="3254990"/>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descr="START with an idea&#10;&#10;&quot;I need a qr code design that can hold an nfc card.&quot;&#10;">
            <a:extLst>
              <a:ext uri="{FF2B5EF4-FFF2-40B4-BE49-F238E27FC236}">
                <a16:creationId xmlns:a16="http://schemas.microsoft.com/office/drawing/2014/main" id="{2D1A6799-7FC2-1BD4-BD91-F3AC6601E3F1}"/>
              </a:ext>
            </a:extLst>
          </p:cNvPr>
          <p:cNvSpPr/>
          <p:nvPr/>
        </p:nvSpPr>
        <p:spPr>
          <a:xfrm>
            <a:off x="582527" y="2571930"/>
            <a:ext cx="2328334" cy="1371600"/>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b="1">
                <a:latin typeface="Aptos"/>
              </a:rPr>
              <a:t>START WITH AN IDEA</a:t>
            </a:r>
            <a:br>
              <a:rPr lang="en-CA">
                <a:latin typeface="Aptos"/>
              </a:rPr>
            </a:br>
            <a:br>
              <a:rPr lang="en-CA" i="1">
                <a:latin typeface="Aptos"/>
              </a:rPr>
            </a:br>
            <a:r>
              <a:rPr lang="en-CA" i="1">
                <a:latin typeface="Aptos"/>
              </a:rPr>
              <a:t>“I need a way to display a QR Code”</a:t>
            </a:r>
            <a:endParaRPr lang="en-CA">
              <a:latin typeface="Aptos"/>
            </a:endParaRPr>
          </a:p>
        </p:txBody>
      </p:sp>
      <p:sp>
        <p:nvSpPr>
          <p:cNvPr id="27" name="Rectangle 26" descr="START with an idea&#10;&#10;&quot;I need a qr code design that can hold an nfc card.&quot;&#10;">
            <a:extLst>
              <a:ext uri="{FF2B5EF4-FFF2-40B4-BE49-F238E27FC236}">
                <a16:creationId xmlns:a16="http://schemas.microsoft.com/office/drawing/2014/main" id="{983D760B-2ECB-0CAE-7861-E4C333F99BB6}"/>
              </a:ext>
            </a:extLst>
          </p:cNvPr>
          <p:cNvSpPr/>
          <p:nvPr/>
        </p:nvSpPr>
        <p:spPr>
          <a:xfrm>
            <a:off x="3540148" y="2571929"/>
            <a:ext cx="2328334" cy="137160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b="1">
                <a:latin typeface="Aptos"/>
              </a:rPr>
              <a:t>DESIGN IT</a:t>
            </a:r>
            <a:endParaRPr lang="en-CA" b="1">
              <a:latin typeface="Aptos"/>
              <a:ea typeface="Calibri"/>
              <a:cs typeface="Calibri"/>
            </a:endParaRPr>
          </a:p>
          <a:p>
            <a:pPr algn="ctr"/>
            <a:br>
              <a:rPr lang="en-CA">
                <a:latin typeface="Aptos"/>
              </a:rPr>
            </a:br>
            <a:r>
              <a:rPr lang="en-CA" i="1">
                <a:latin typeface="Aptos"/>
              </a:rPr>
              <a:t>Bring your idea to life using 3D Design Software</a:t>
            </a:r>
            <a:endParaRPr lang="en-CA" i="1">
              <a:latin typeface="Aptos"/>
              <a:ea typeface="Calibri"/>
              <a:cs typeface="Calibri"/>
            </a:endParaRPr>
          </a:p>
        </p:txBody>
      </p:sp>
      <p:sp>
        <p:nvSpPr>
          <p:cNvPr id="29" name="Rectangle 28" descr="START with an idea&#10;&#10;&quot;I need a qr code design that can hold an nfc card.&quot;&#10;">
            <a:extLst>
              <a:ext uri="{FF2B5EF4-FFF2-40B4-BE49-F238E27FC236}">
                <a16:creationId xmlns:a16="http://schemas.microsoft.com/office/drawing/2014/main" id="{2015108C-966C-2ECB-FD4C-E092320CD86F}"/>
              </a:ext>
            </a:extLst>
          </p:cNvPr>
          <p:cNvSpPr/>
          <p:nvPr/>
        </p:nvSpPr>
        <p:spPr>
          <a:xfrm>
            <a:off x="6454636" y="2571929"/>
            <a:ext cx="2328334" cy="137160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b="1">
                <a:latin typeface="Aptos"/>
              </a:rPr>
              <a:t>SLICE IT</a:t>
            </a:r>
            <a:br>
              <a:rPr lang="en-CA">
                <a:latin typeface="Aptos"/>
              </a:rPr>
            </a:br>
            <a:br>
              <a:rPr lang="en-CA" i="1">
                <a:latin typeface="Aptos"/>
              </a:rPr>
            </a:br>
            <a:r>
              <a:rPr lang="en-CA" i="1">
                <a:latin typeface="Aptos"/>
              </a:rPr>
              <a:t>Convert your design into instructions </a:t>
            </a:r>
            <a:br>
              <a:rPr lang="en-CA" i="1">
                <a:latin typeface="Aptos"/>
              </a:rPr>
            </a:br>
            <a:r>
              <a:rPr lang="en-CA" i="1">
                <a:latin typeface="Aptos"/>
              </a:rPr>
              <a:t>(G-code)</a:t>
            </a:r>
          </a:p>
        </p:txBody>
      </p:sp>
      <p:sp>
        <p:nvSpPr>
          <p:cNvPr id="31" name="Rectangle 30" descr="START with an idea&#10;&#10;&quot;I need a qr code design that can hold an nfc card.&quot;&#10;">
            <a:extLst>
              <a:ext uri="{FF2B5EF4-FFF2-40B4-BE49-F238E27FC236}">
                <a16:creationId xmlns:a16="http://schemas.microsoft.com/office/drawing/2014/main" id="{4077BE47-E91A-ECF2-BF8A-F5BA242F970E}"/>
              </a:ext>
            </a:extLst>
          </p:cNvPr>
          <p:cNvSpPr/>
          <p:nvPr/>
        </p:nvSpPr>
        <p:spPr>
          <a:xfrm>
            <a:off x="9283917" y="2528796"/>
            <a:ext cx="2328334" cy="1404937"/>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b="1">
                <a:latin typeface="Aptos"/>
              </a:rPr>
              <a:t>PRINT IT</a:t>
            </a:r>
            <a:br>
              <a:rPr lang="en-CA">
                <a:latin typeface="Aptos"/>
              </a:rPr>
            </a:br>
            <a:br>
              <a:rPr lang="en-CA" i="1">
                <a:latin typeface="Aptos"/>
              </a:rPr>
            </a:br>
            <a:r>
              <a:rPr lang="en-CA" i="1">
                <a:latin typeface="Aptos"/>
              </a:rPr>
              <a:t>Send design to printer and create physical object of model</a:t>
            </a:r>
          </a:p>
        </p:txBody>
      </p:sp>
      <p:sp>
        <p:nvSpPr>
          <p:cNvPr id="33" name="TextBox 35">
            <a:extLst>
              <a:ext uri="{FF2B5EF4-FFF2-40B4-BE49-F238E27FC236}">
                <a16:creationId xmlns:a16="http://schemas.microsoft.com/office/drawing/2014/main" id="{25056D28-9058-FAD8-6A09-00356C59E83D}"/>
              </a:ext>
            </a:extLst>
          </p:cNvPr>
          <p:cNvSpPr txBox="1"/>
          <p:nvPr/>
        </p:nvSpPr>
        <p:spPr>
          <a:xfrm>
            <a:off x="431320" y="1354504"/>
            <a:ext cx="11343737" cy="715089"/>
          </a:xfrm>
          <a:prstGeom prst="roundRect">
            <a:avLst/>
          </a:prstGeom>
          <a:ln w="28575">
            <a:solidFill>
              <a:srgbClr val="9D1DB2"/>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b="1">
                <a:solidFill>
                  <a:srgbClr val="4B3E99"/>
                </a:solidFill>
                <a:latin typeface="Aptos"/>
              </a:rPr>
              <a:t>From</a:t>
            </a:r>
            <a:r>
              <a:rPr kumimoji="0" lang="en-CA" sz="3600" b="1" i="0" u="none" strike="noStrike" kern="1200" cap="none" spc="0" normalizeH="0" baseline="0" noProof="0">
                <a:ln>
                  <a:noFill/>
                </a:ln>
                <a:solidFill>
                  <a:srgbClr val="4B3E99"/>
                </a:solidFill>
                <a:effectLst/>
                <a:uLnTx/>
                <a:uFillTx/>
                <a:latin typeface="Aptos"/>
              </a:rPr>
              <a:t> Design</a:t>
            </a:r>
            <a:r>
              <a:rPr kumimoji="0" lang="en-CA" sz="3600" b="1" i="0" u="none" strike="noStrike" kern="1200" cap="none" spc="0" normalizeH="0" noProof="0">
                <a:ln>
                  <a:noFill/>
                </a:ln>
                <a:solidFill>
                  <a:srgbClr val="4B3E99"/>
                </a:solidFill>
                <a:effectLst/>
                <a:uLnTx/>
                <a:uFillTx/>
                <a:latin typeface="Aptos"/>
              </a:rPr>
              <a:t> to Reality: The 3D Printing Process</a:t>
            </a:r>
            <a:endParaRPr lang="en-CA" sz="3600" b="1" i="0" u="none" strike="noStrike" kern="1200" cap="none" spc="0" normalizeH="0" baseline="0" noProof="0">
              <a:ln>
                <a:noFill/>
              </a:ln>
              <a:solidFill>
                <a:srgbClr val="4B3E99"/>
              </a:solidFill>
              <a:effectLst/>
              <a:uLnTx/>
              <a:uFillTx/>
              <a:latin typeface="Aptos"/>
            </a:endParaRPr>
          </a:p>
        </p:txBody>
      </p:sp>
    </p:spTree>
    <p:extLst>
      <p:ext uri="{BB962C8B-B14F-4D97-AF65-F5344CB8AC3E}">
        <p14:creationId xmlns:p14="http://schemas.microsoft.com/office/powerpoint/2010/main" val="164440848"/>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8794EA-B8BE-E205-06C4-E703984FF705}"/>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5D2956E9-366B-A79B-B9A3-10CC0E55AFA3}"/>
              </a:ext>
              <a:ext uri="{C183D7F6-B498-43B3-948B-1728B52AA6E4}">
                <adec:decorative xmlns:adec="http://schemas.microsoft.com/office/drawing/2017/decorative" val="1"/>
              </a:ext>
            </a:extLst>
          </p:cNvPr>
          <p:cNvSpPr>
            <a:spLocks/>
          </p:cNvSpPr>
          <p:nvPr/>
        </p:nvSpPr>
        <p:spPr>
          <a:xfrm>
            <a:off x="2" y="345056"/>
            <a:ext cx="12195188" cy="6168432"/>
          </a:xfrm>
          <a:prstGeom prst="rect">
            <a:avLst/>
          </a:prstGeom>
          <a:solidFill>
            <a:srgbClr val="9D1D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sp>
        <p:nvSpPr>
          <p:cNvPr id="39" name="Rectangle 38">
            <a:extLst>
              <a:ext uri="{FF2B5EF4-FFF2-40B4-BE49-F238E27FC236}">
                <a16:creationId xmlns:a16="http://schemas.microsoft.com/office/drawing/2014/main" id="{741DF89E-AA4F-9511-1C9E-1883C3195780}"/>
              </a:ext>
              <a:ext uri="{C183D7F6-B498-43B3-948B-1728B52AA6E4}">
                <adec:decorative xmlns:adec="http://schemas.microsoft.com/office/drawing/2017/decorative" val="1"/>
              </a:ext>
            </a:extLst>
          </p:cNvPr>
          <p:cNvSpPr>
            <a:spLocks/>
          </p:cNvSpPr>
          <p:nvPr/>
        </p:nvSpPr>
        <p:spPr>
          <a:xfrm>
            <a:off x="-4134" y="1"/>
            <a:ext cx="12038613" cy="6704332"/>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pic>
        <p:nvPicPr>
          <p:cNvPr id="41" name="Picture 40" descr="A hand holding a cellphone&#10;&#10;AI-generated content may be incorrect.">
            <a:extLst>
              <a:ext uri="{FF2B5EF4-FFF2-40B4-BE49-F238E27FC236}">
                <a16:creationId xmlns:a16="http://schemas.microsoft.com/office/drawing/2014/main" id="{40454798-71FD-8623-1A7F-8BE6A4DADD22}"/>
              </a:ext>
            </a:extLst>
          </p:cNvPr>
          <p:cNvPicPr>
            <a:picLocks noChangeAspect="1"/>
          </p:cNvPicPr>
          <p:nvPr/>
        </p:nvPicPr>
        <p:blipFill>
          <a:blip r:embed="rId2"/>
          <a:stretch>
            <a:fillRect/>
          </a:stretch>
        </p:blipFill>
        <p:spPr>
          <a:xfrm rot="2246967">
            <a:off x="819931" y="4280689"/>
            <a:ext cx="1127817" cy="1388885"/>
          </a:xfrm>
          <a:prstGeom prst="rect">
            <a:avLst/>
          </a:prstGeom>
        </p:spPr>
      </p:pic>
      <p:pic>
        <p:nvPicPr>
          <p:cNvPr id="43" name="Picture 42" descr="A logo of a company&#10;&#10;AI-generated content may be incorrect.">
            <a:extLst>
              <a:ext uri="{FF2B5EF4-FFF2-40B4-BE49-F238E27FC236}">
                <a16:creationId xmlns:a16="http://schemas.microsoft.com/office/drawing/2014/main" id="{77FA7E06-ADDC-D16B-1990-1BAD363B1B08}"/>
              </a:ext>
            </a:extLst>
          </p:cNvPr>
          <p:cNvPicPr>
            <a:picLocks noChangeAspect="1"/>
          </p:cNvPicPr>
          <p:nvPr/>
        </p:nvPicPr>
        <p:blipFill>
          <a:blip r:embed="rId3"/>
          <a:stretch>
            <a:fillRect/>
          </a:stretch>
        </p:blipFill>
        <p:spPr>
          <a:xfrm>
            <a:off x="3894150" y="4080929"/>
            <a:ext cx="1300328" cy="417776"/>
          </a:xfrm>
          <a:prstGeom prst="rect">
            <a:avLst/>
          </a:prstGeom>
        </p:spPr>
      </p:pic>
      <p:pic>
        <p:nvPicPr>
          <p:cNvPr id="45" name="Picture 44" descr="A black text on a white background&#10;&#10;AI-generated content may be incorrect.">
            <a:extLst>
              <a:ext uri="{FF2B5EF4-FFF2-40B4-BE49-F238E27FC236}">
                <a16:creationId xmlns:a16="http://schemas.microsoft.com/office/drawing/2014/main" id="{BB8F7DD5-80F8-6366-CEDF-9C42617710B5}"/>
              </a:ext>
            </a:extLst>
          </p:cNvPr>
          <p:cNvPicPr>
            <a:picLocks noChangeAspect="1"/>
          </p:cNvPicPr>
          <p:nvPr/>
        </p:nvPicPr>
        <p:blipFill>
          <a:blip r:embed="rId4"/>
          <a:stretch>
            <a:fillRect/>
          </a:stretch>
        </p:blipFill>
        <p:spPr>
          <a:xfrm>
            <a:off x="3894150" y="4768490"/>
            <a:ext cx="1300328" cy="413282"/>
          </a:xfrm>
          <a:prstGeom prst="rect">
            <a:avLst/>
          </a:prstGeom>
        </p:spPr>
      </p:pic>
      <p:pic>
        <p:nvPicPr>
          <p:cNvPr id="47" name="Picture 46" descr="A blue and black logo&#10;&#10;AI-generated content may be incorrect.">
            <a:extLst>
              <a:ext uri="{FF2B5EF4-FFF2-40B4-BE49-F238E27FC236}">
                <a16:creationId xmlns:a16="http://schemas.microsoft.com/office/drawing/2014/main" id="{EE86AADB-DBA9-9ECE-C3B9-9691E28E9CAC}"/>
              </a:ext>
            </a:extLst>
          </p:cNvPr>
          <p:cNvPicPr>
            <a:picLocks noChangeAspect="1"/>
          </p:cNvPicPr>
          <p:nvPr/>
        </p:nvPicPr>
        <p:blipFill>
          <a:blip r:embed="rId5"/>
          <a:stretch>
            <a:fillRect/>
          </a:stretch>
        </p:blipFill>
        <p:spPr>
          <a:xfrm>
            <a:off x="7125788" y="4768490"/>
            <a:ext cx="666941" cy="504970"/>
          </a:xfrm>
          <a:prstGeom prst="rect">
            <a:avLst/>
          </a:prstGeom>
        </p:spPr>
      </p:pic>
      <p:pic>
        <p:nvPicPr>
          <p:cNvPr id="49" name="Picture 48" descr="A logo with green squares&#10;&#10;AI-generated content may be incorrect.">
            <a:extLst>
              <a:ext uri="{FF2B5EF4-FFF2-40B4-BE49-F238E27FC236}">
                <a16:creationId xmlns:a16="http://schemas.microsoft.com/office/drawing/2014/main" id="{8E4C210D-5622-9BD7-87BD-C6FF15F58088}"/>
              </a:ext>
            </a:extLst>
          </p:cNvPr>
          <p:cNvPicPr>
            <a:picLocks noChangeAspect="1"/>
          </p:cNvPicPr>
          <p:nvPr/>
        </p:nvPicPr>
        <p:blipFill>
          <a:blip r:embed="rId6"/>
          <a:stretch>
            <a:fillRect/>
          </a:stretch>
        </p:blipFill>
        <p:spPr>
          <a:xfrm>
            <a:off x="6973484" y="4080929"/>
            <a:ext cx="971550" cy="680870"/>
          </a:xfrm>
          <a:prstGeom prst="rect">
            <a:avLst/>
          </a:prstGeom>
        </p:spPr>
      </p:pic>
      <p:pic>
        <p:nvPicPr>
          <p:cNvPr id="51" name="Picture 50">
            <a:extLst>
              <a:ext uri="{FF2B5EF4-FFF2-40B4-BE49-F238E27FC236}">
                <a16:creationId xmlns:a16="http://schemas.microsoft.com/office/drawing/2014/main" id="{FA383BB3-5AF8-0DB6-AD1B-114E0E531EEF}"/>
              </a:ext>
            </a:extLst>
          </p:cNvPr>
          <p:cNvPicPr>
            <a:picLocks noChangeAspect="1"/>
          </p:cNvPicPr>
          <p:nvPr/>
        </p:nvPicPr>
        <p:blipFill>
          <a:blip r:embed="rId7"/>
          <a:stretch>
            <a:fillRect/>
          </a:stretch>
        </p:blipFill>
        <p:spPr>
          <a:xfrm>
            <a:off x="8540311" y="4201107"/>
            <a:ext cx="3487860" cy="2295524"/>
          </a:xfrm>
          <a:prstGeom prst="rect">
            <a:avLst/>
          </a:prstGeom>
          <a:effectLst>
            <a:softEdge rad="63500"/>
          </a:effectLst>
        </p:spPr>
      </p:pic>
      <p:sp>
        <p:nvSpPr>
          <p:cNvPr id="53" name="TextBox 35">
            <a:extLst>
              <a:ext uri="{FF2B5EF4-FFF2-40B4-BE49-F238E27FC236}">
                <a16:creationId xmlns:a16="http://schemas.microsoft.com/office/drawing/2014/main" id="{5DF3CD90-721F-042E-3A1F-0839B6D5E312}"/>
              </a:ext>
            </a:extLst>
          </p:cNvPr>
          <p:cNvSpPr txBox="1"/>
          <p:nvPr/>
        </p:nvSpPr>
        <p:spPr>
          <a:xfrm>
            <a:off x="345056" y="1066957"/>
            <a:ext cx="11358113" cy="646986"/>
          </a:xfrm>
          <a:prstGeom prst="roundRect">
            <a:avLst/>
          </a:prstGeom>
          <a:ln w="28575">
            <a:solidFill>
              <a:srgbClr val="9D1DB2"/>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914400">
              <a:defRPr/>
            </a:pPr>
            <a:r>
              <a:rPr lang="en-CA" sz="3200" b="1">
                <a:solidFill>
                  <a:srgbClr val="4B3E99"/>
                </a:solidFill>
                <a:latin typeface="Aptos"/>
                <a:ea typeface="+mn-lt"/>
                <a:cs typeface="+mn-lt"/>
              </a:rPr>
              <a:t>De la conception à la </a:t>
            </a:r>
            <a:r>
              <a:rPr lang="en-CA" sz="3200" b="1" err="1">
                <a:solidFill>
                  <a:srgbClr val="4B3E99"/>
                </a:solidFill>
                <a:latin typeface="Aptos"/>
                <a:ea typeface="+mn-lt"/>
                <a:cs typeface="+mn-lt"/>
              </a:rPr>
              <a:t>réalité</a:t>
            </a:r>
            <a:r>
              <a:rPr lang="en-CA" sz="3200" b="1">
                <a:solidFill>
                  <a:srgbClr val="4B3E99"/>
                </a:solidFill>
                <a:latin typeface="Aptos"/>
                <a:ea typeface="+mn-lt"/>
                <a:cs typeface="+mn-lt"/>
              </a:rPr>
              <a:t> </a:t>
            </a:r>
            <a:r>
              <a:rPr kumimoji="0" lang="en-CA" sz="3200" b="1" i="0" u="none" strike="noStrike" kern="1200" cap="none" spc="0" normalizeH="0" noProof="0">
                <a:ln>
                  <a:noFill/>
                </a:ln>
                <a:solidFill>
                  <a:srgbClr val="4B3E99"/>
                </a:solidFill>
                <a:effectLst/>
                <a:uLnTx/>
                <a:uFillTx/>
                <a:latin typeface="Aptos"/>
                <a:ea typeface="+mn-lt"/>
                <a:cs typeface="+mn-lt"/>
              </a:rPr>
              <a:t>: </a:t>
            </a:r>
            <a:r>
              <a:rPr lang="en-CA" sz="3200" b="1">
                <a:solidFill>
                  <a:srgbClr val="4B3E99"/>
                </a:solidFill>
                <a:latin typeface="Aptos"/>
                <a:ea typeface="+mn-lt"/>
                <a:cs typeface="+mn-lt"/>
              </a:rPr>
              <a:t>le processus </a:t>
            </a:r>
            <a:r>
              <a:rPr lang="en-CA" sz="3200" b="1" err="1">
                <a:solidFill>
                  <a:srgbClr val="4B3E99"/>
                </a:solidFill>
                <a:latin typeface="Aptos"/>
                <a:ea typeface="+mn-lt"/>
                <a:cs typeface="+mn-lt"/>
              </a:rPr>
              <a:t>d'impression</a:t>
            </a:r>
            <a:r>
              <a:rPr lang="en-CA" sz="3200" b="1">
                <a:solidFill>
                  <a:srgbClr val="4B3E99"/>
                </a:solidFill>
                <a:latin typeface="Aptos"/>
                <a:ea typeface="+mn-lt"/>
                <a:cs typeface="+mn-lt"/>
              </a:rPr>
              <a:t> </a:t>
            </a:r>
            <a:r>
              <a:rPr kumimoji="0" lang="en-CA" sz="3200" b="1" i="0" u="none" strike="noStrike" kern="1200" cap="none" spc="0" normalizeH="0" noProof="0">
                <a:ln>
                  <a:noFill/>
                </a:ln>
                <a:solidFill>
                  <a:srgbClr val="4B3E99"/>
                </a:solidFill>
                <a:effectLst/>
                <a:uLnTx/>
                <a:uFillTx/>
                <a:latin typeface="Aptos"/>
                <a:ea typeface="+mn-lt"/>
                <a:cs typeface="+mn-lt"/>
              </a:rPr>
              <a:t>3D</a:t>
            </a:r>
            <a:endParaRPr lang="en-CA" sz="3200">
              <a:ea typeface="Calibri"/>
              <a:cs typeface="Calibri"/>
            </a:endParaRPr>
          </a:p>
        </p:txBody>
      </p:sp>
      <p:sp>
        <p:nvSpPr>
          <p:cNvPr id="55" name="Rectangle 54" descr="START with an idea&#10;&#10;&quot;I need a qr code design that can hold an nfc card.&quot;&#10;">
            <a:extLst>
              <a:ext uri="{FF2B5EF4-FFF2-40B4-BE49-F238E27FC236}">
                <a16:creationId xmlns:a16="http://schemas.microsoft.com/office/drawing/2014/main" id="{5F2150D0-C72E-38A9-A255-3C514B98D5CD}"/>
              </a:ext>
            </a:extLst>
          </p:cNvPr>
          <p:cNvSpPr/>
          <p:nvPr/>
        </p:nvSpPr>
        <p:spPr>
          <a:xfrm>
            <a:off x="408091" y="2202121"/>
            <a:ext cx="2313957" cy="174541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fr-FR" b="1">
                <a:latin typeface="Aptos"/>
              </a:rPr>
              <a:t>COMMENCER AVEC </a:t>
            </a:r>
            <a:endParaRPr lang="en-CA">
              <a:latin typeface="Aptos"/>
              <a:ea typeface="Calibri"/>
              <a:cs typeface="Calibri"/>
            </a:endParaRPr>
          </a:p>
          <a:p>
            <a:pPr algn="ctr"/>
            <a:r>
              <a:rPr lang="fr-FR" b="1">
                <a:latin typeface="Aptos"/>
              </a:rPr>
              <a:t>UNE IDÉE </a:t>
            </a:r>
            <a:br>
              <a:rPr lang="fr-FR" b="1">
                <a:latin typeface="Aptos"/>
              </a:rPr>
            </a:br>
            <a:br>
              <a:rPr lang="fr-FR">
                <a:latin typeface="Aptos"/>
              </a:rPr>
            </a:br>
            <a:r>
              <a:rPr lang="fr-FR">
                <a:latin typeface="Aptos"/>
              </a:rPr>
              <a:t>« J’ai besoin d’un moyen d’afficher un Code QR »</a:t>
            </a:r>
            <a:endParaRPr lang="en-CA">
              <a:latin typeface="Aptos"/>
            </a:endParaRPr>
          </a:p>
        </p:txBody>
      </p:sp>
      <p:sp>
        <p:nvSpPr>
          <p:cNvPr id="57" name="Rectangle 56" descr="START with an idea&#10;&#10;&quot;I need a qr code design that can hold an nfc card.&quot;&#10;">
            <a:extLst>
              <a:ext uri="{FF2B5EF4-FFF2-40B4-BE49-F238E27FC236}">
                <a16:creationId xmlns:a16="http://schemas.microsoft.com/office/drawing/2014/main" id="{0C85E35E-1A8C-AAD1-C372-463425A8ED7A}"/>
              </a:ext>
            </a:extLst>
          </p:cNvPr>
          <p:cNvSpPr/>
          <p:nvPr/>
        </p:nvSpPr>
        <p:spPr>
          <a:xfrm>
            <a:off x="3451976" y="2202122"/>
            <a:ext cx="2328334" cy="1745410"/>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fr-FR" b="1">
                <a:latin typeface="Aptos"/>
              </a:rPr>
              <a:t>CONCEVEZ-LE</a:t>
            </a:r>
            <a:br>
              <a:rPr lang="fr-FR" b="1">
                <a:latin typeface="Aptos"/>
              </a:rPr>
            </a:br>
            <a:endParaRPr lang="fr-FR" b="1">
              <a:latin typeface="Aptos"/>
              <a:ea typeface="Calibri"/>
              <a:cs typeface="Calibri"/>
            </a:endParaRPr>
          </a:p>
          <a:p>
            <a:pPr algn="ctr"/>
            <a:r>
              <a:rPr lang="fr-FR">
                <a:latin typeface="Aptos"/>
              </a:rPr>
              <a:t> Donnez vie à votre idée à l'aide d'un logiciel de conception 3D</a:t>
            </a:r>
            <a:endParaRPr lang="en-CA" i="1">
              <a:latin typeface="Aptos"/>
            </a:endParaRPr>
          </a:p>
        </p:txBody>
      </p:sp>
      <p:sp>
        <p:nvSpPr>
          <p:cNvPr id="59" name="Rectangle 58" descr="START with an idea&#10;&#10;&quot;I need a qr code design that can hold an nfc card.&quot;&#10;">
            <a:extLst>
              <a:ext uri="{FF2B5EF4-FFF2-40B4-BE49-F238E27FC236}">
                <a16:creationId xmlns:a16="http://schemas.microsoft.com/office/drawing/2014/main" id="{95693E08-3CD7-2AB2-0D99-887ED98B4646}"/>
              </a:ext>
            </a:extLst>
          </p:cNvPr>
          <p:cNvSpPr/>
          <p:nvPr/>
        </p:nvSpPr>
        <p:spPr>
          <a:xfrm>
            <a:off x="6495161" y="2186247"/>
            <a:ext cx="2328435" cy="1755994"/>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fr-FR" b="1">
                <a:latin typeface="Aptos"/>
              </a:rPr>
              <a:t>TRANCHEZ-LE </a:t>
            </a:r>
            <a:br>
              <a:rPr lang="fr-FR" b="1">
                <a:latin typeface="Aptos"/>
              </a:rPr>
            </a:br>
            <a:endParaRPr lang="fr-FR" b="1">
              <a:latin typeface="Aptos"/>
            </a:endParaRPr>
          </a:p>
          <a:p>
            <a:pPr algn="ctr"/>
            <a:r>
              <a:rPr lang="fr-FR">
                <a:latin typeface="Aptos"/>
              </a:rPr>
              <a:t>Convertissez votre conception en instructions (G-code)</a:t>
            </a:r>
          </a:p>
          <a:p>
            <a:pPr algn="ctr"/>
            <a:endParaRPr lang="fr-FR">
              <a:latin typeface="Aptos"/>
            </a:endParaRPr>
          </a:p>
        </p:txBody>
      </p:sp>
      <p:sp>
        <p:nvSpPr>
          <p:cNvPr id="61" name="Rectangle 60" descr="START with an idea&#10;&#10;&quot;I need a qr code design that can hold an nfc card.&quot;&#10;">
            <a:extLst>
              <a:ext uri="{FF2B5EF4-FFF2-40B4-BE49-F238E27FC236}">
                <a16:creationId xmlns:a16="http://schemas.microsoft.com/office/drawing/2014/main" id="{30611BA3-A378-3C07-AF26-14A1510F7E88}"/>
              </a:ext>
            </a:extLst>
          </p:cNvPr>
          <p:cNvSpPr/>
          <p:nvPr/>
        </p:nvSpPr>
        <p:spPr>
          <a:xfrm>
            <a:off x="9435568" y="2186246"/>
            <a:ext cx="2323841" cy="1760576"/>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fr-FR" b="1">
                <a:latin typeface="Aptos"/>
              </a:rPr>
              <a:t>IMPRIMER-LE </a:t>
            </a:r>
            <a:br>
              <a:rPr lang="fr-FR" b="1">
                <a:latin typeface="Aptos"/>
              </a:rPr>
            </a:br>
            <a:br>
              <a:rPr lang="fr-FR" b="1">
                <a:latin typeface="Aptos"/>
              </a:rPr>
            </a:br>
            <a:r>
              <a:rPr lang="fr-FR">
                <a:latin typeface="Aptos"/>
              </a:rPr>
              <a:t>Envoyer le dessin à l'imprimante et créer l'objet physique du modèle</a:t>
            </a:r>
            <a:endParaRPr lang="en-CA" i="1">
              <a:latin typeface="Aptos"/>
            </a:endParaRPr>
          </a:p>
        </p:txBody>
      </p:sp>
      <p:cxnSp>
        <p:nvCxnSpPr>
          <p:cNvPr id="63" name="Straight Arrow Connector 62">
            <a:extLst>
              <a:ext uri="{FF2B5EF4-FFF2-40B4-BE49-F238E27FC236}">
                <a16:creationId xmlns:a16="http://schemas.microsoft.com/office/drawing/2014/main" id="{A1F6FA85-5E47-3F3C-1E82-4EEA3F89D7A6}"/>
              </a:ext>
            </a:extLst>
          </p:cNvPr>
          <p:cNvCxnSpPr/>
          <p:nvPr/>
        </p:nvCxnSpPr>
        <p:spPr>
          <a:xfrm>
            <a:off x="2929688" y="3149004"/>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1C8C09E-F00A-1CBA-F665-97074B80F21F}"/>
              </a:ext>
            </a:extLst>
          </p:cNvPr>
          <p:cNvCxnSpPr/>
          <p:nvPr/>
        </p:nvCxnSpPr>
        <p:spPr>
          <a:xfrm>
            <a:off x="5976630" y="3127044"/>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0C52B19-E128-A469-566A-2C061EEFFDEE}"/>
              </a:ext>
            </a:extLst>
          </p:cNvPr>
          <p:cNvCxnSpPr/>
          <p:nvPr/>
        </p:nvCxnSpPr>
        <p:spPr>
          <a:xfrm>
            <a:off x="8925146" y="3150854"/>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484249"/>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A white plastic shelf in a box&#10;&#10;Description automatically generated">
            <a:extLst>
              <a:ext uri="{FF2B5EF4-FFF2-40B4-BE49-F238E27FC236}">
                <a16:creationId xmlns:a16="http://schemas.microsoft.com/office/drawing/2014/main" id="{A44C4707-7832-9AEF-9EA4-F9E578414B4A}"/>
              </a:ext>
            </a:extLst>
          </p:cNvPr>
          <p:cNvPicPr>
            <a:picLocks noChangeAspect="1"/>
          </p:cNvPicPr>
          <p:nvPr/>
        </p:nvPicPr>
        <p:blipFill>
          <a:blip r:embed="rId2"/>
          <a:srcRect t="19953" r="-1" b="9642"/>
          <a:stretch/>
        </p:blipFill>
        <p:spPr>
          <a:xfrm>
            <a:off x="3594313" y="268448"/>
            <a:ext cx="2958408" cy="4151429"/>
          </a:xfrm>
          <a:prstGeom prst="rect">
            <a:avLst/>
          </a:prstGeom>
        </p:spPr>
      </p:pic>
      <p:sp>
        <p:nvSpPr>
          <p:cNvPr id="28" name="TextBox 27">
            <a:extLst>
              <a:ext uri="{FF2B5EF4-FFF2-40B4-BE49-F238E27FC236}">
                <a16:creationId xmlns:a16="http://schemas.microsoft.com/office/drawing/2014/main" id="{BFE4EF05-18E2-BFE9-AFE9-B6EB3535B7CC}"/>
              </a:ext>
            </a:extLst>
          </p:cNvPr>
          <p:cNvSpPr txBox="1"/>
          <p:nvPr/>
        </p:nvSpPr>
        <p:spPr>
          <a:xfrm>
            <a:off x="-1129" y="1606"/>
            <a:ext cx="3601099" cy="4379161"/>
          </a:xfrm>
          <a:prstGeom prst="rect">
            <a:avLst/>
          </a:prstGeom>
          <a:ln>
            <a:noFill/>
          </a:ln>
          <a:effectLst/>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defTabSz="914400">
              <a:spcBef>
                <a:spcPct val="0"/>
              </a:spcBef>
              <a:spcAft>
                <a:spcPts val="600"/>
              </a:spcAft>
              <a:defRPr/>
            </a:pPr>
            <a:r>
              <a:rPr lang="en-US" sz="3200" b="1" kern="1200" dirty="0">
                <a:solidFill>
                  <a:srgbClr val="1C1C2A"/>
                </a:solidFill>
                <a:latin typeface="Aptos"/>
                <a:ea typeface="+mj-ea"/>
                <a:cs typeface="+mj-cs"/>
              </a:rPr>
              <a:t>Use Cases for 3D Printing</a:t>
            </a:r>
            <a:r>
              <a:rPr lang="en-US" sz="3200" b="1" dirty="0">
                <a:solidFill>
                  <a:srgbClr val="1C1C2A"/>
                </a:solidFill>
                <a:latin typeface="Aptos"/>
                <a:ea typeface="+mj-ea"/>
                <a:cs typeface="+mj-cs"/>
              </a:rPr>
              <a:t> at SSC</a:t>
            </a:r>
            <a:br>
              <a:rPr lang="en-US" sz="3200" b="1" kern="1200" dirty="0">
                <a:latin typeface="Aptos"/>
                <a:ea typeface="+mj-ea"/>
                <a:cs typeface="+mj-cs"/>
              </a:rPr>
            </a:br>
            <a:r>
              <a:rPr lang="en-US" sz="3200" kern="1200" dirty="0">
                <a:solidFill>
                  <a:srgbClr val="1C1C2A"/>
                </a:solidFill>
                <a:latin typeface="Aptos"/>
                <a:ea typeface="+mj-ea"/>
                <a:cs typeface="+mj-cs"/>
              </a:rPr>
              <a:t>___________</a:t>
            </a:r>
            <a:br>
              <a:rPr lang="en-US" sz="3200" b="1" kern="1200" dirty="0">
                <a:latin typeface="Aptos"/>
                <a:ea typeface="+mj-ea"/>
                <a:cs typeface="+mj-cs"/>
              </a:rPr>
            </a:br>
            <a:r>
              <a:rPr lang="fr-FR" sz="3200" kern="1200" dirty="0">
                <a:solidFill>
                  <a:srgbClr val="9D1DB2"/>
                </a:solidFill>
                <a:latin typeface="Aptos"/>
                <a:ea typeface="+mj-ea"/>
                <a:cs typeface="+mj-cs"/>
              </a:rPr>
              <a:t>Cas d'utilisation de l'impression 3D </a:t>
            </a:r>
            <a:br>
              <a:rPr lang="fr-FR" sz="3200" dirty="0">
                <a:solidFill>
                  <a:srgbClr val="9D1DB2"/>
                </a:solidFill>
                <a:latin typeface="Aptos"/>
                <a:ea typeface="+mn-lt"/>
                <a:cs typeface="Calibri Light"/>
              </a:rPr>
            </a:br>
            <a:r>
              <a:rPr lang="fr-FR" sz="3200" dirty="0">
                <a:solidFill>
                  <a:srgbClr val="9D1DB2"/>
                </a:solidFill>
                <a:latin typeface="Aptos"/>
                <a:ea typeface="+mn-lt"/>
                <a:cs typeface="+mn-lt"/>
              </a:rPr>
              <a:t>à SPC</a:t>
            </a:r>
            <a:endParaRPr lang="en-US" sz="3200" b="1" u="none" strike="noStrike" kern="1200" cap="none" spc="0" normalizeH="0" baseline="0" noProof="0" dirty="0">
              <a:ln>
                <a:noFill/>
              </a:ln>
              <a:solidFill>
                <a:srgbClr val="9D1DB2"/>
              </a:solidFill>
              <a:effectLst/>
              <a:uLnTx/>
              <a:uFillTx/>
              <a:latin typeface="Aptos"/>
              <a:ea typeface="+mj-ea"/>
              <a:cs typeface="Calibri Light"/>
            </a:endParaRPr>
          </a:p>
        </p:txBody>
      </p:sp>
      <p:pic>
        <p:nvPicPr>
          <p:cNvPr id="30" name="Picture 6" descr="A red box on a black surface&#10;&#10;Description automatically generated">
            <a:extLst>
              <a:ext uri="{FF2B5EF4-FFF2-40B4-BE49-F238E27FC236}">
                <a16:creationId xmlns:a16="http://schemas.microsoft.com/office/drawing/2014/main" id="{318341AE-B0CB-D1A1-7D32-9CB26D9D8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874" r="21420" b="3"/>
          <a:stretch/>
        </p:blipFill>
        <p:spPr bwMode="auto">
          <a:xfrm>
            <a:off x="6548955" y="2397726"/>
            <a:ext cx="2899579" cy="42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A device with a screen and wires&#10;&#10;Description automatically generated">
            <a:extLst>
              <a:ext uri="{FF2B5EF4-FFF2-40B4-BE49-F238E27FC236}">
                <a16:creationId xmlns:a16="http://schemas.microsoft.com/office/drawing/2014/main" id="{C622E645-6490-DE43-30F6-A914F3248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395" r="4" b="4"/>
          <a:stretch/>
        </p:blipFill>
        <p:spPr bwMode="auto">
          <a:xfrm>
            <a:off x="9444044" y="268437"/>
            <a:ext cx="2747956" cy="41514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 wireless router on a desk&#10;&#10;Description automatically generated">
            <a:extLst>
              <a:ext uri="{FF2B5EF4-FFF2-40B4-BE49-F238E27FC236}">
                <a16:creationId xmlns:a16="http://schemas.microsoft.com/office/drawing/2014/main" id="{BD6BB9B0-1096-B25A-37B4-92025A9D58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1262" r="-4" b="-4"/>
          <a:stretch/>
        </p:blipFill>
        <p:spPr bwMode="auto">
          <a:xfrm>
            <a:off x="-8060" y="4431717"/>
            <a:ext cx="3595615" cy="217378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BD7F54B-0F58-12E4-CD37-7288982F61D9}"/>
              </a:ext>
            </a:extLst>
          </p:cNvPr>
          <p:cNvSpPr txBox="1"/>
          <p:nvPr/>
        </p:nvSpPr>
        <p:spPr>
          <a:xfrm>
            <a:off x="3739698" y="4614462"/>
            <a:ext cx="2660858" cy="2031325"/>
          </a:xfrm>
          <a:prstGeom prst="rect">
            <a:avLst/>
          </a:prstGeom>
          <a:noFill/>
        </p:spPr>
        <p:txBody>
          <a:bodyPr wrap="square" lIns="91440" tIns="45720" rIns="91440" bIns="45720" rtlCol="0" anchor="t">
            <a:spAutoFit/>
          </a:bodyPr>
          <a:lstStyle/>
          <a:p>
            <a:pPr algn="ctr"/>
            <a:r>
              <a:rPr lang="en-CA" dirty="0">
                <a:solidFill>
                  <a:srgbClr val="1C1C2A"/>
                </a:solidFill>
                <a:latin typeface="Aptos"/>
              </a:rPr>
              <a:t>Aiding in the maintenance of critical equipment</a:t>
            </a:r>
            <a:br>
              <a:rPr lang="en-CA" dirty="0">
                <a:latin typeface="Aptos"/>
              </a:rPr>
            </a:br>
            <a:r>
              <a:rPr lang="en-CA" dirty="0">
                <a:solidFill>
                  <a:srgbClr val="1C1C2A"/>
                </a:solidFill>
                <a:latin typeface="Aptos"/>
              </a:rPr>
              <a:t>______________</a:t>
            </a:r>
            <a:br>
              <a:rPr lang="en-CA" dirty="0">
                <a:latin typeface="Aptos"/>
              </a:rPr>
            </a:br>
            <a:r>
              <a:rPr lang="fr-FR" dirty="0">
                <a:solidFill>
                  <a:srgbClr val="9D1DB2"/>
                </a:solidFill>
                <a:latin typeface="Aptos"/>
              </a:rPr>
              <a:t>Aide à l'entretien des équipements critiques</a:t>
            </a:r>
            <a:endParaRPr lang="en-CA">
              <a:solidFill>
                <a:srgbClr val="0049CC"/>
              </a:solidFill>
              <a:latin typeface="Aptos"/>
            </a:endParaRPr>
          </a:p>
          <a:p>
            <a:pPr algn="ctr"/>
            <a:endParaRPr lang="en-CA"/>
          </a:p>
        </p:txBody>
      </p:sp>
      <p:sp>
        <p:nvSpPr>
          <p:cNvPr id="38" name="TextBox 37">
            <a:extLst>
              <a:ext uri="{FF2B5EF4-FFF2-40B4-BE49-F238E27FC236}">
                <a16:creationId xmlns:a16="http://schemas.microsoft.com/office/drawing/2014/main" id="{8EC160B3-2F69-168A-ACC3-4C3C7368A82E}"/>
              </a:ext>
            </a:extLst>
          </p:cNvPr>
          <p:cNvSpPr txBox="1"/>
          <p:nvPr/>
        </p:nvSpPr>
        <p:spPr>
          <a:xfrm>
            <a:off x="9496400" y="4461597"/>
            <a:ext cx="2700749" cy="2185214"/>
          </a:xfrm>
          <a:prstGeom prst="rect">
            <a:avLst/>
          </a:prstGeom>
          <a:noFill/>
        </p:spPr>
        <p:txBody>
          <a:bodyPr wrap="square" lIns="91440" tIns="45720" rIns="91440" bIns="45720" rtlCol="0" anchor="t">
            <a:spAutoFit/>
          </a:bodyPr>
          <a:lstStyle/>
          <a:p>
            <a:pPr algn="ctr"/>
            <a:r>
              <a:rPr lang="en-CA" sz="1700" dirty="0">
                <a:solidFill>
                  <a:srgbClr val="1C1C2A"/>
                </a:solidFill>
                <a:latin typeface="Aptos"/>
              </a:rPr>
              <a:t>Rapid prototyping for refining product concepts before production</a:t>
            </a:r>
          </a:p>
          <a:p>
            <a:pPr algn="ctr"/>
            <a:r>
              <a:rPr lang="en-CA" sz="1700" dirty="0">
                <a:solidFill>
                  <a:srgbClr val="1C1C2A"/>
                </a:solidFill>
                <a:latin typeface="Aptos"/>
              </a:rPr>
              <a:t>_________________</a:t>
            </a:r>
            <a:br>
              <a:rPr lang="en-CA" sz="1700" dirty="0">
                <a:latin typeface="Aptos"/>
              </a:rPr>
            </a:br>
            <a:r>
              <a:rPr lang="fr-FR" sz="1700" dirty="0">
                <a:solidFill>
                  <a:srgbClr val="9D1DB2"/>
                </a:solidFill>
                <a:latin typeface="Aptos"/>
              </a:rPr>
              <a:t>Prototypage rapide pour affiner les concepts de produits avant la production</a:t>
            </a:r>
            <a:endParaRPr lang="en-CA" sz="1700">
              <a:solidFill>
                <a:srgbClr val="0049CC"/>
              </a:solidFill>
              <a:latin typeface="Aptos"/>
            </a:endParaRPr>
          </a:p>
        </p:txBody>
      </p:sp>
      <p:sp>
        <p:nvSpPr>
          <p:cNvPr id="40" name="TextBox 39">
            <a:extLst>
              <a:ext uri="{FF2B5EF4-FFF2-40B4-BE49-F238E27FC236}">
                <a16:creationId xmlns:a16="http://schemas.microsoft.com/office/drawing/2014/main" id="{04892771-61D3-ACA4-4588-70E5AE4992CB}"/>
              </a:ext>
            </a:extLst>
          </p:cNvPr>
          <p:cNvSpPr txBox="1"/>
          <p:nvPr/>
        </p:nvSpPr>
        <p:spPr>
          <a:xfrm>
            <a:off x="6526396" y="339357"/>
            <a:ext cx="2916664" cy="2308324"/>
          </a:xfrm>
          <a:prstGeom prst="rect">
            <a:avLst/>
          </a:prstGeom>
          <a:noFill/>
        </p:spPr>
        <p:txBody>
          <a:bodyPr wrap="square" lIns="91440" tIns="45720" rIns="91440" bIns="45720" rtlCol="0" anchor="t">
            <a:spAutoFit/>
          </a:bodyPr>
          <a:lstStyle/>
          <a:p>
            <a:pPr algn="ctr"/>
            <a:r>
              <a:rPr lang="en-CA" dirty="0">
                <a:solidFill>
                  <a:srgbClr val="1C1C2A"/>
                </a:solidFill>
                <a:latin typeface="Aptos"/>
              </a:rPr>
              <a:t>Custom-made designs tailored to your requirements </a:t>
            </a:r>
            <a:br>
              <a:rPr lang="en-CA" dirty="0">
                <a:latin typeface="Aptos"/>
              </a:rPr>
            </a:br>
            <a:r>
              <a:rPr lang="en-CA" dirty="0">
                <a:solidFill>
                  <a:srgbClr val="0049CC"/>
                </a:solidFill>
                <a:latin typeface="Aptos"/>
              </a:rPr>
              <a:t>________________</a:t>
            </a:r>
          </a:p>
          <a:p>
            <a:pPr algn="ctr"/>
            <a:r>
              <a:rPr lang="fr-FR" dirty="0">
                <a:solidFill>
                  <a:srgbClr val="9D1DB2"/>
                </a:solidFill>
                <a:latin typeface="Aptos"/>
              </a:rPr>
              <a:t>Des conceptions sur mesure adaptées à vos exigences</a:t>
            </a:r>
            <a:endParaRPr lang="en-CA">
              <a:solidFill>
                <a:srgbClr val="0049CC"/>
              </a:solidFill>
              <a:latin typeface="Aptos"/>
            </a:endParaRPr>
          </a:p>
          <a:p>
            <a:endParaRPr lang="en-CA"/>
          </a:p>
        </p:txBody>
      </p:sp>
    </p:spTree>
    <p:extLst>
      <p:ext uri="{BB962C8B-B14F-4D97-AF65-F5344CB8AC3E}">
        <p14:creationId xmlns:p14="http://schemas.microsoft.com/office/powerpoint/2010/main" val="3500463589"/>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2CBDC6-BDD3-96EC-80D1-1E44E4E1D6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9D5986-FC93-BF8D-6B37-2D19F99F6BA6}"/>
              </a:ext>
            </a:extLst>
          </p:cNvPr>
          <p:cNvPicPr>
            <a:picLocks noChangeAspect="1"/>
          </p:cNvPicPr>
          <p:nvPr/>
        </p:nvPicPr>
        <p:blipFill>
          <a:blip r:embed="rId2"/>
          <a:stretch>
            <a:fillRect/>
          </a:stretch>
        </p:blipFill>
        <p:spPr>
          <a:xfrm rot="5400000">
            <a:off x="9413041" y="886147"/>
            <a:ext cx="2824009" cy="1891144"/>
          </a:xfrm>
          <a:prstGeom prst="rect">
            <a:avLst/>
          </a:prstGeom>
        </p:spPr>
      </p:pic>
      <p:pic>
        <p:nvPicPr>
          <p:cNvPr id="5" name="Picture 4" descr="A machine with a yellow object on it&#10;&#10;AI-generated content may be incorrect.">
            <a:extLst>
              <a:ext uri="{FF2B5EF4-FFF2-40B4-BE49-F238E27FC236}">
                <a16:creationId xmlns:a16="http://schemas.microsoft.com/office/drawing/2014/main" id="{276449DE-8439-D7C4-8A10-9954B35348AC}"/>
              </a:ext>
            </a:extLst>
          </p:cNvPr>
          <p:cNvPicPr>
            <a:picLocks noChangeAspect="1"/>
          </p:cNvPicPr>
          <p:nvPr/>
        </p:nvPicPr>
        <p:blipFill>
          <a:blip r:embed="rId3"/>
          <a:stretch>
            <a:fillRect/>
          </a:stretch>
        </p:blipFill>
        <p:spPr>
          <a:xfrm>
            <a:off x="387482" y="402134"/>
            <a:ext cx="3523351" cy="1888179"/>
          </a:xfrm>
          <a:prstGeom prst="rect">
            <a:avLst/>
          </a:prstGeom>
        </p:spPr>
      </p:pic>
      <p:pic>
        <p:nvPicPr>
          <p:cNvPr id="7" name="Picture 6" descr="A usb adapter on a table&#10;&#10;AI-generated content may be incorrect.">
            <a:extLst>
              <a:ext uri="{FF2B5EF4-FFF2-40B4-BE49-F238E27FC236}">
                <a16:creationId xmlns:a16="http://schemas.microsoft.com/office/drawing/2014/main" id="{AFB6D521-B546-070D-F99F-CC6601B1A612}"/>
              </a:ext>
            </a:extLst>
          </p:cNvPr>
          <p:cNvPicPr>
            <a:picLocks noChangeAspect="1"/>
          </p:cNvPicPr>
          <p:nvPr/>
        </p:nvPicPr>
        <p:blipFill>
          <a:blip r:embed="rId4"/>
          <a:stretch>
            <a:fillRect/>
          </a:stretch>
        </p:blipFill>
        <p:spPr>
          <a:xfrm>
            <a:off x="386668" y="2427850"/>
            <a:ext cx="3521529" cy="1873456"/>
          </a:xfrm>
          <a:prstGeom prst="rect">
            <a:avLst/>
          </a:prstGeom>
        </p:spPr>
      </p:pic>
      <p:pic>
        <p:nvPicPr>
          <p:cNvPr id="9" name="Picture 8" descr="A group of round metal objects&#10;&#10;AI-generated content may be incorrect.">
            <a:extLst>
              <a:ext uri="{FF2B5EF4-FFF2-40B4-BE49-F238E27FC236}">
                <a16:creationId xmlns:a16="http://schemas.microsoft.com/office/drawing/2014/main" id="{A640BE94-3079-AFAE-CFD0-55876F6BB13C}"/>
              </a:ext>
            </a:extLst>
          </p:cNvPr>
          <p:cNvPicPr>
            <a:picLocks noChangeAspect="1"/>
          </p:cNvPicPr>
          <p:nvPr/>
        </p:nvPicPr>
        <p:blipFill>
          <a:blip r:embed="rId5"/>
          <a:stretch>
            <a:fillRect/>
          </a:stretch>
        </p:blipFill>
        <p:spPr>
          <a:xfrm>
            <a:off x="6542140" y="403980"/>
            <a:ext cx="3219430" cy="2830844"/>
          </a:xfrm>
          <a:prstGeom prst="rect">
            <a:avLst/>
          </a:prstGeom>
        </p:spPr>
      </p:pic>
      <p:pic>
        <p:nvPicPr>
          <p:cNvPr id="11" name="Picture 10" descr="A pen on a tray&#10;&#10;AI-generated content may be incorrect.">
            <a:extLst>
              <a:ext uri="{FF2B5EF4-FFF2-40B4-BE49-F238E27FC236}">
                <a16:creationId xmlns:a16="http://schemas.microsoft.com/office/drawing/2014/main" id="{F7A92836-B7DD-CA9E-B94D-9D5CDC24D8F1}"/>
              </a:ext>
            </a:extLst>
          </p:cNvPr>
          <p:cNvPicPr>
            <a:picLocks noChangeAspect="1"/>
          </p:cNvPicPr>
          <p:nvPr/>
        </p:nvPicPr>
        <p:blipFill>
          <a:blip r:embed="rId6"/>
          <a:stretch>
            <a:fillRect/>
          </a:stretch>
        </p:blipFill>
        <p:spPr>
          <a:xfrm>
            <a:off x="385505" y="4439077"/>
            <a:ext cx="3523852" cy="2109561"/>
          </a:xfrm>
          <a:prstGeom prst="rect">
            <a:avLst/>
          </a:prstGeom>
        </p:spPr>
      </p:pic>
      <p:pic>
        <p:nvPicPr>
          <p:cNvPr id="13" name="Picture 12" descr="A white case with black text on it&#10;&#10;AI-generated content may be incorrect.">
            <a:extLst>
              <a:ext uri="{FF2B5EF4-FFF2-40B4-BE49-F238E27FC236}">
                <a16:creationId xmlns:a16="http://schemas.microsoft.com/office/drawing/2014/main" id="{5EFB9976-7E6D-34B5-3C8A-D3592F1CF2E0}"/>
              </a:ext>
            </a:extLst>
          </p:cNvPr>
          <p:cNvPicPr>
            <a:picLocks noChangeAspect="1"/>
          </p:cNvPicPr>
          <p:nvPr/>
        </p:nvPicPr>
        <p:blipFill>
          <a:blip r:embed="rId7"/>
          <a:stretch>
            <a:fillRect/>
          </a:stretch>
        </p:blipFill>
        <p:spPr>
          <a:xfrm rot="5400000">
            <a:off x="3809246" y="635645"/>
            <a:ext cx="2828677" cy="2386805"/>
          </a:xfrm>
          <a:prstGeom prst="rect">
            <a:avLst/>
          </a:prstGeom>
        </p:spPr>
      </p:pic>
      <p:pic>
        <p:nvPicPr>
          <p:cNvPr id="15" name="Picture 14" descr="A group of metal objects on a table&#10;&#10;AI-generated content may be incorrect.">
            <a:extLst>
              <a:ext uri="{FF2B5EF4-FFF2-40B4-BE49-F238E27FC236}">
                <a16:creationId xmlns:a16="http://schemas.microsoft.com/office/drawing/2014/main" id="{2E2EE293-56F9-8E4D-0170-E1838BF8708E}"/>
              </a:ext>
            </a:extLst>
          </p:cNvPr>
          <p:cNvPicPr>
            <a:picLocks noChangeAspect="1"/>
          </p:cNvPicPr>
          <p:nvPr/>
        </p:nvPicPr>
        <p:blipFill>
          <a:blip r:embed="rId8"/>
          <a:stretch>
            <a:fillRect/>
          </a:stretch>
        </p:blipFill>
        <p:spPr>
          <a:xfrm>
            <a:off x="4028360" y="3365528"/>
            <a:ext cx="3972765" cy="3192604"/>
          </a:xfrm>
          <a:prstGeom prst="rect">
            <a:avLst/>
          </a:prstGeom>
        </p:spPr>
      </p:pic>
      <p:pic>
        <p:nvPicPr>
          <p:cNvPr id="17" name="Picture 16" descr="A close up of a name tag&#10;&#10;AI-generated content may be incorrect.">
            <a:extLst>
              <a:ext uri="{FF2B5EF4-FFF2-40B4-BE49-F238E27FC236}">
                <a16:creationId xmlns:a16="http://schemas.microsoft.com/office/drawing/2014/main" id="{453B9BE5-3519-98CC-05DC-59C04D80AEB1}"/>
              </a:ext>
            </a:extLst>
          </p:cNvPr>
          <p:cNvPicPr>
            <a:picLocks noChangeAspect="1"/>
          </p:cNvPicPr>
          <p:nvPr/>
        </p:nvPicPr>
        <p:blipFill>
          <a:blip r:embed="rId9"/>
          <a:stretch>
            <a:fillRect/>
          </a:stretch>
        </p:blipFill>
        <p:spPr>
          <a:xfrm>
            <a:off x="8153199" y="3363945"/>
            <a:ext cx="3615150" cy="3181340"/>
          </a:xfrm>
          <a:prstGeom prst="rect">
            <a:avLst/>
          </a:prstGeom>
        </p:spPr>
      </p:pic>
    </p:spTree>
    <p:extLst>
      <p:ext uri="{BB962C8B-B14F-4D97-AF65-F5344CB8AC3E}">
        <p14:creationId xmlns:p14="http://schemas.microsoft.com/office/powerpoint/2010/main" val="570948351"/>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87B25E-1635-A085-6CF6-CDEB1A145F0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A72D2F7-663C-50D1-226A-89DB8B37EE53}"/>
              </a:ext>
            </a:extLst>
          </p:cNvPr>
          <p:cNvSpPr txBox="1">
            <a:spLocks/>
          </p:cNvSpPr>
          <p:nvPr>
            <p:custDataLst>
              <p:tags r:id="rId1"/>
            </p:custDataLst>
          </p:nvPr>
        </p:nvSpPr>
        <p:spPr>
          <a:xfrm>
            <a:off x="2536237" y="706055"/>
            <a:ext cx="7150819" cy="563285"/>
          </a:xfrm>
          <a:prstGeom prst="rect">
            <a:avLst/>
          </a:prstGeom>
        </p:spPr>
        <p:txBody>
          <a:bodyPr lIns="0" tIns="0" rIns="0" bIns="0" anchor="b">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CA">
                <a:solidFill>
                  <a:srgbClr val="1C1C2A"/>
                </a:solidFill>
                <a:latin typeface="Aptos"/>
                <a:ea typeface="+mj-lt"/>
                <a:cs typeface="+mj-lt"/>
              </a:rPr>
              <a:t>SSC Hybrid Business Cards</a:t>
            </a:r>
            <a:endParaRPr lang="en-CA" b="0">
              <a:solidFill>
                <a:srgbClr val="000000"/>
              </a:solidFill>
              <a:latin typeface="Aptos"/>
              <a:ea typeface="+mj-lt"/>
              <a:cs typeface="+mj-lt"/>
            </a:endParaRPr>
          </a:p>
        </p:txBody>
      </p:sp>
      <p:sp>
        <p:nvSpPr>
          <p:cNvPr id="5" name="Subtitle 2">
            <a:extLst>
              <a:ext uri="{FF2B5EF4-FFF2-40B4-BE49-F238E27FC236}">
                <a16:creationId xmlns:a16="http://schemas.microsoft.com/office/drawing/2014/main" id="{6E15557F-D465-9ECD-8D88-FECB0DA0839E}"/>
              </a:ext>
            </a:extLst>
          </p:cNvPr>
          <p:cNvSpPr txBox="1">
            <a:spLocks/>
          </p:cNvSpPr>
          <p:nvPr>
            <p:custDataLst>
              <p:tags r:id="rId2"/>
            </p:custDataLst>
          </p:nvPr>
        </p:nvSpPr>
        <p:spPr>
          <a:xfrm>
            <a:off x="395471" y="1688266"/>
            <a:ext cx="11432035" cy="38658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CA" sz="2400" dirty="0">
                <a:solidFill>
                  <a:srgbClr val="9D1DB2"/>
                </a:solidFill>
                <a:latin typeface="Aptos"/>
              </a:rPr>
              <a:t>3D Printed with an NFC Tag and QR Code for enhanced interactivity</a:t>
            </a:r>
            <a:endParaRPr lang="en-CA" sz="2400">
              <a:solidFill>
                <a:srgbClr val="000000"/>
              </a:solidFill>
              <a:latin typeface="Aptos"/>
            </a:endParaRPr>
          </a:p>
          <a:p>
            <a:endParaRPr lang="en-CA" sz="2400">
              <a:solidFill>
                <a:srgbClr val="4B3E99"/>
              </a:solidFill>
              <a:latin typeface="Aptos"/>
            </a:endParaRPr>
          </a:p>
          <a:p>
            <a:endParaRPr lang="en-CA">
              <a:solidFill>
                <a:srgbClr val="4B3E99"/>
              </a:solidFill>
              <a:latin typeface="Aptos"/>
            </a:endParaRPr>
          </a:p>
        </p:txBody>
      </p:sp>
      <p:sp>
        <p:nvSpPr>
          <p:cNvPr id="7" name="TextBox 6">
            <a:extLst>
              <a:ext uri="{FF2B5EF4-FFF2-40B4-BE49-F238E27FC236}">
                <a16:creationId xmlns:a16="http://schemas.microsoft.com/office/drawing/2014/main" id="{8C9A0F3C-4A1A-3B48-F042-0E097259E536}"/>
              </a:ext>
            </a:extLst>
          </p:cNvPr>
          <p:cNvSpPr txBox="1"/>
          <p:nvPr/>
        </p:nvSpPr>
        <p:spPr>
          <a:xfrm>
            <a:off x="130857" y="2182340"/>
            <a:ext cx="11973327" cy="3477875"/>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1C1C2A"/>
                </a:solidFill>
                <a:latin typeface="Aptos"/>
              </a:rPr>
              <a:t>Our 3D printed hybrid business cards are sleek, wallet-sized, and equipped with smart technology. Each card features a tappable NFC sticker linked to the individual’s official Government Electronic Directory Services (GEDS) profile, along with a scannable QR code that directs you to their LinkedIn profile. This solution offers an eco-friendly, modern way to share contact information and connect with just a tap or a scan.</a:t>
            </a:r>
            <a:br>
              <a:rPr lang="en-US" sz="2000" b="1" dirty="0">
                <a:latin typeface="Aptos"/>
              </a:rPr>
            </a:br>
            <a:endParaRPr lang="en-US" sz="2000" b="1" dirty="0">
              <a:solidFill>
                <a:srgbClr val="1C1C2A"/>
              </a:solidFill>
              <a:latin typeface="Aptos"/>
            </a:endParaRPr>
          </a:p>
          <a:p>
            <a:pPr algn="ctr"/>
            <a:br>
              <a:rPr lang="en-US" sz="2000" dirty="0">
                <a:latin typeface="Aptos"/>
              </a:rPr>
            </a:br>
            <a:r>
              <a:rPr lang="en-US" sz="2000" b="1" dirty="0">
                <a:solidFill>
                  <a:srgbClr val="1C1C2A"/>
                </a:solidFill>
                <a:latin typeface="Aptos"/>
              </a:rPr>
              <a:t>Designed with security in mind, our 3D printed hybrid business cards do not download files onto your smartphone – a deliberate choice to enhance security. Unlike some digital cards on the market, ours simply direct users to verified online profiles, reducing the risk of compatibility issues with device software, unwanted file transfers, or unauthorized software installation.</a:t>
            </a:r>
            <a:endParaRPr lang="fr-FR" dirty="0"/>
          </a:p>
        </p:txBody>
      </p:sp>
      <p:pic>
        <p:nvPicPr>
          <p:cNvPr id="9" name="Picture 8" descr="A blue circle with a white logo&#10;&#10;AI-generated content may be incorrect.">
            <a:extLst>
              <a:ext uri="{FF2B5EF4-FFF2-40B4-BE49-F238E27FC236}">
                <a16:creationId xmlns:a16="http://schemas.microsoft.com/office/drawing/2014/main" id="{796D3B9F-0957-A5BD-21C0-E91ECBCC0E56}"/>
              </a:ext>
            </a:extLst>
          </p:cNvPr>
          <p:cNvPicPr>
            <a:picLocks noChangeAspect="1"/>
          </p:cNvPicPr>
          <p:nvPr/>
        </p:nvPicPr>
        <p:blipFill>
          <a:blip r:embed="rId4"/>
          <a:stretch>
            <a:fillRect/>
          </a:stretch>
        </p:blipFill>
        <p:spPr>
          <a:xfrm>
            <a:off x="1596495" y="572557"/>
            <a:ext cx="828676" cy="823384"/>
          </a:xfrm>
          <a:prstGeom prst="rect">
            <a:avLst/>
          </a:prstGeom>
          <a:ln>
            <a:noFill/>
          </a:ln>
        </p:spPr>
      </p:pic>
      <p:pic>
        <p:nvPicPr>
          <p:cNvPr id="10" name="Picture 9">
            <a:extLst>
              <a:ext uri="{FF2B5EF4-FFF2-40B4-BE49-F238E27FC236}">
                <a16:creationId xmlns:a16="http://schemas.microsoft.com/office/drawing/2014/main" id="{C7B850DF-A1E9-DF7A-9CBB-F3C574D2E886}"/>
              </a:ext>
            </a:extLst>
          </p:cNvPr>
          <p:cNvPicPr>
            <a:picLocks noChangeAspect="1"/>
          </p:cNvPicPr>
          <p:nvPr/>
        </p:nvPicPr>
        <p:blipFill>
          <a:blip r:embed="rId5"/>
          <a:stretch>
            <a:fillRect/>
          </a:stretch>
        </p:blipFill>
        <p:spPr>
          <a:xfrm>
            <a:off x="9264121" y="1074738"/>
            <a:ext cx="2828925" cy="390525"/>
          </a:xfrm>
          <a:prstGeom prst="rect">
            <a:avLst/>
          </a:prstGeom>
          <a:ln>
            <a:noFill/>
          </a:ln>
        </p:spPr>
      </p:pic>
    </p:spTree>
    <p:extLst>
      <p:ext uri="{BB962C8B-B14F-4D97-AF65-F5344CB8AC3E}">
        <p14:creationId xmlns:p14="http://schemas.microsoft.com/office/powerpoint/2010/main" val="1252923303"/>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F3EE2F-6AE8-3FE6-CCBE-112D1860F26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F6ED44D-CEBA-8368-5E99-DAF14D985276}"/>
              </a:ext>
            </a:extLst>
          </p:cNvPr>
          <p:cNvSpPr txBox="1">
            <a:spLocks/>
          </p:cNvSpPr>
          <p:nvPr>
            <p:custDataLst>
              <p:tags r:id="rId1"/>
            </p:custDataLst>
          </p:nvPr>
        </p:nvSpPr>
        <p:spPr>
          <a:xfrm>
            <a:off x="2536237" y="758971"/>
            <a:ext cx="7150819" cy="774952"/>
          </a:xfrm>
          <a:prstGeom prst="rect">
            <a:avLst/>
          </a:prstGeom>
        </p:spPr>
        <p:txBody>
          <a:bodyPr lIns="0" tIns="0" rIns="0" bIns="0" anchor="b">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spcBef>
                <a:spcPts val="0"/>
              </a:spcBef>
            </a:pPr>
            <a:r>
              <a:rPr lang="en-CA">
                <a:solidFill>
                  <a:srgbClr val="1C1C2A"/>
                </a:solidFill>
                <a:latin typeface="Aptos"/>
                <a:ea typeface="+mj-lt"/>
                <a:cs typeface="+mj-lt"/>
              </a:rPr>
              <a:t>Cartes de </a:t>
            </a:r>
            <a:r>
              <a:rPr lang="en-CA" err="1">
                <a:solidFill>
                  <a:srgbClr val="1C1C2A"/>
                </a:solidFill>
                <a:latin typeface="Aptos"/>
                <a:ea typeface="+mj-lt"/>
                <a:cs typeface="+mj-lt"/>
              </a:rPr>
              <a:t>Visite</a:t>
            </a:r>
            <a:r>
              <a:rPr lang="en-CA">
                <a:solidFill>
                  <a:srgbClr val="1C1C2A"/>
                </a:solidFill>
                <a:latin typeface="Aptos"/>
                <a:ea typeface="+mj-lt"/>
                <a:cs typeface="+mj-lt"/>
              </a:rPr>
              <a:t> </a:t>
            </a:r>
            <a:br>
              <a:rPr lang="en-CA">
                <a:latin typeface="Aptos"/>
                <a:ea typeface="+mj-lt"/>
                <a:cs typeface="+mj-lt"/>
              </a:rPr>
            </a:br>
            <a:r>
              <a:rPr lang="en-CA" err="1">
                <a:solidFill>
                  <a:srgbClr val="1C1C2A"/>
                </a:solidFill>
                <a:latin typeface="Aptos"/>
                <a:ea typeface="+mj-lt"/>
                <a:cs typeface="+mj-lt"/>
              </a:rPr>
              <a:t>Hybrides</a:t>
            </a:r>
            <a:r>
              <a:rPr lang="en-CA">
                <a:solidFill>
                  <a:srgbClr val="1C1C2A"/>
                </a:solidFill>
                <a:latin typeface="Aptos"/>
                <a:ea typeface="+mj-lt"/>
                <a:cs typeface="+mj-lt"/>
              </a:rPr>
              <a:t> </a:t>
            </a:r>
            <a:r>
              <a:rPr lang="en-CA" err="1">
                <a:solidFill>
                  <a:srgbClr val="1C1C2A"/>
                </a:solidFill>
                <a:latin typeface="Aptos"/>
                <a:ea typeface="+mj-lt"/>
                <a:cs typeface="+mj-lt"/>
              </a:rPr>
              <a:t>Numériques</a:t>
            </a:r>
            <a:r>
              <a:rPr lang="en-CA">
                <a:solidFill>
                  <a:srgbClr val="1C1C2A"/>
                </a:solidFill>
                <a:latin typeface="Aptos"/>
                <a:ea typeface="+mj-lt"/>
                <a:cs typeface="+mj-lt"/>
              </a:rPr>
              <a:t> SPC</a:t>
            </a:r>
            <a:endParaRPr lang="en-US"/>
          </a:p>
        </p:txBody>
      </p:sp>
      <p:sp>
        <p:nvSpPr>
          <p:cNvPr id="5" name="Subtitle 2">
            <a:extLst>
              <a:ext uri="{FF2B5EF4-FFF2-40B4-BE49-F238E27FC236}">
                <a16:creationId xmlns:a16="http://schemas.microsoft.com/office/drawing/2014/main" id="{1C06DF46-7FC4-3E24-24D7-CC8C3C500382}"/>
              </a:ext>
            </a:extLst>
          </p:cNvPr>
          <p:cNvSpPr txBox="1">
            <a:spLocks/>
          </p:cNvSpPr>
          <p:nvPr>
            <p:custDataLst>
              <p:tags r:id="rId2"/>
            </p:custDataLst>
          </p:nvPr>
        </p:nvSpPr>
        <p:spPr>
          <a:xfrm>
            <a:off x="395471" y="1688266"/>
            <a:ext cx="11432035" cy="38658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sz="2400" err="1">
                <a:solidFill>
                  <a:srgbClr val="9D1DB2"/>
                </a:solidFill>
                <a:latin typeface="Aptos"/>
              </a:rPr>
              <a:t>Imprimé</a:t>
            </a:r>
            <a:r>
              <a:rPr lang="en-CA" sz="2400" dirty="0">
                <a:solidFill>
                  <a:srgbClr val="9D1DB2"/>
                </a:solidFill>
                <a:latin typeface="Aptos"/>
              </a:rPr>
              <a:t> </a:t>
            </a:r>
            <a:r>
              <a:rPr lang="en-CA" sz="2400" err="1">
                <a:solidFill>
                  <a:srgbClr val="9D1DB2"/>
                </a:solidFill>
                <a:latin typeface="Aptos"/>
              </a:rPr>
              <a:t>en</a:t>
            </a:r>
            <a:r>
              <a:rPr lang="en-CA" sz="2400" dirty="0">
                <a:solidFill>
                  <a:srgbClr val="9D1DB2"/>
                </a:solidFill>
                <a:latin typeface="Aptos"/>
              </a:rPr>
              <a:t> 3D avec </a:t>
            </a:r>
            <a:r>
              <a:rPr lang="en-CA" sz="2400" err="1">
                <a:solidFill>
                  <a:srgbClr val="9D1DB2"/>
                </a:solidFill>
                <a:latin typeface="Aptos"/>
              </a:rPr>
              <a:t>une</a:t>
            </a:r>
            <a:r>
              <a:rPr lang="en-CA" sz="2400" dirty="0">
                <a:solidFill>
                  <a:srgbClr val="9D1DB2"/>
                </a:solidFill>
                <a:latin typeface="Aptos"/>
              </a:rPr>
              <a:t> </a:t>
            </a:r>
            <a:r>
              <a:rPr lang="en-CA" sz="2400" err="1">
                <a:solidFill>
                  <a:srgbClr val="9D1DB2"/>
                </a:solidFill>
                <a:latin typeface="Aptos"/>
              </a:rPr>
              <a:t>étiquette</a:t>
            </a:r>
            <a:r>
              <a:rPr lang="en-CA" sz="2400" dirty="0">
                <a:solidFill>
                  <a:srgbClr val="9D1DB2"/>
                </a:solidFill>
                <a:latin typeface="Aptos"/>
              </a:rPr>
              <a:t> NFC et un code QR pour </a:t>
            </a:r>
            <a:r>
              <a:rPr lang="en-CA" sz="2400" err="1">
                <a:solidFill>
                  <a:srgbClr val="9D1DB2"/>
                </a:solidFill>
                <a:latin typeface="Aptos"/>
              </a:rPr>
              <a:t>une</a:t>
            </a:r>
            <a:r>
              <a:rPr lang="en-CA" sz="2400" dirty="0">
                <a:solidFill>
                  <a:srgbClr val="9D1DB2"/>
                </a:solidFill>
                <a:latin typeface="Aptos"/>
              </a:rPr>
              <a:t> </a:t>
            </a:r>
            <a:r>
              <a:rPr lang="en-CA" sz="2400" err="1">
                <a:solidFill>
                  <a:srgbClr val="9D1DB2"/>
                </a:solidFill>
                <a:latin typeface="Aptos"/>
              </a:rPr>
              <a:t>interactivité</a:t>
            </a:r>
            <a:r>
              <a:rPr lang="en-CA" sz="2400" dirty="0">
                <a:solidFill>
                  <a:srgbClr val="9D1DB2"/>
                </a:solidFill>
                <a:latin typeface="Aptos"/>
              </a:rPr>
              <a:t> </a:t>
            </a:r>
            <a:r>
              <a:rPr lang="en-CA" sz="2400" err="1">
                <a:solidFill>
                  <a:srgbClr val="9D1DB2"/>
                </a:solidFill>
                <a:latin typeface="Aptos"/>
              </a:rPr>
              <a:t>améliorée</a:t>
            </a:r>
            <a:endParaRPr lang="en-CA" sz="2400">
              <a:solidFill>
                <a:srgbClr val="9D1DB2"/>
              </a:solidFill>
              <a:latin typeface="Aptos"/>
            </a:endParaRPr>
          </a:p>
          <a:p>
            <a:endParaRPr lang="en-CA">
              <a:solidFill>
                <a:srgbClr val="4B3E99"/>
              </a:solidFill>
              <a:latin typeface="Aptos"/>
            </a:endParaRPr>
          </a:p>
        </p:txBody>
      </p:sp>
      <p:sp>
        <p:nvSpPr>
          <p:cNvPr id="7" name="TextBox 6">
            <a:extLst>
              <a:ext uri="{FF2B5EF4-FFF2-40B4-BE49-F238E27FC236}">
                <a16:creationId xmlns:a16="http://schemas.microsoft.com/office/drawing/2014/main" id="{37CAB5E2-510E-225F-3F98-F762E521B14E}"/>
              </a:ext>
            </a:extLst>
          </p:cNvPr>
          <p:cNvSpPr txBox="1"/>
          <p:nvPr/>
        </p:nvSpPr>
        <p:spPr>
          <a:xfrm>
            <a:off x="119484" y="2307445"/>
            <a:ext cx="11973327" cy="4401205"/>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dirty="0">
                <a:solidFill>
                  <a:srgbClr val="1C1C2A"/>
                </a:solidFill>
                <a:latin typeface="Aptos"/>
              </a:rPr>
              <a:t>Nos cartes de visite hybrides numériques en 3D sont élégantes, s’insèrent bien dans un portefeuille et sont équipées de technologie intelligente. Chaque carte comporte un autocollant NFC relié au profil Service d'annuaires gouvernementaux électroniques (SAGE) de la personne, ainsi qu’un code QR numérisable qui redirige vers son profil LinkedIn. Cette solution offre un moyen écologique et moderne de partager des informations de contact et de se connecter d’un simple clic ou d’une numérisation.</a:t>
            </a:r>
          </a:p>
          <a:p>
            <a:pPr algn="ctr"/>
            <a:endParaRPr lang="fr-FR" sz="2000" b="1">
              <a:solidFill>
                <a:srgbClr val="1C1C2A"/>
              </a:solidFill>
              <a:latin typeface="Aptos"/>
            </a:endParaRPr>
          </a:p>
          <a:p>
            <a:pPr algn="ctr"/>
            <a:endParaRPr lang="fr-FR" sz="2000" b="1" dirty="0">
              <a:solidFill>
                <a:srgbClr val="1C1C2A"/>
              </a:solidFill>
              <a:latin typeface="Aptos"/>
            </a:endParaRPr>
          </a:p>
          <a:p>
            <a:pPr algn="ctr"/>
            <a:r>
              <a:rPr lang="fr-FR" sz="2000" b="1" dirty="0">
                <a:solidFill>
                  <a:srgbClr val="1C1C2A"/>
                </a:solidFill>
                <a:latin typeface="Aptos"/>
              </a:rPr>
              <a:t>Conçu avec la sécurité à l'esprit, n</a:t>
            </a:r>
            <a:r>
              <a:rPr lang="en-US" sz="2000" b="1" dirty="0" err="1">
                <a:solidFill>
                  <a:srgbClr val="1C1C2A"/>
                </a:solidFill>
                <a:latin typeface="Aptos"/>
              </a:rPr>
              <a:t>os</a:t>
            </a:r>
            <a:r>
              <a:rPr lang="en-US" sz="2000" b="1" dirty="0">
                <a:solidFill>
                  <a:srgbClr val="1C1C2A"/>
                </a:solidFill>
                <a:latin typeface="Aptos"/>
              </a:rPr>
              <a:t> </a:t>
            </a:r>
            <a:r>
              <a:rPr lang="en-US" sz="2000" b="1" dirty="0" err="1">
                <a:solidFill>
                  <a:srgbClr val="1C1C2A"/>
                </a:solidFill>
                <a:latin typeface="Aptos"/>
              </a:rPr>
              <a:t>cartes</a:t>
            </a:r>
            <a:r>
              <a:rPr lang="en-US" sz="2000" b="1" dirty="0">
                <a:solidFill>
                  <a:srgbClr val="1C1C2A"/>
                </a:solidFill>
                <a:latin typeface="Aptos"/>
              </a:rPr>
              <a:t> de </a:t>
            </a:r>
            <a:r>
              <a:rPr lang="en-US" sz="2000" b="1" dirty="0" err="1">
                <a:solidFill>
                  <a:srgbClr val="1C1C2A"/>
                </a:solidFill>
                <a:latin typeface="Aptos"/>
              </a:rPr>
              <a:t>visite</a:t>
            </a:r>
            <a:r>
              <a:rPr lang="en-US" sz="2000" b="1" dirty="0">
                <a:solidFill>
                  <a:srgbClr val="1C1C2A"/>
                </a:solidFill>
                <a:latin typeface="Aptos"/>
              </a:rPr>
              <a:t> </a:t>
            </a:r>
            <a:r>
              <a:rPr lang="en-US" sz="2000" b="1" dirty="0" err="1">
                <a:solidFill>
                  <a:srgbClr val="1C1C2A"/>
                </a:solidFill>
                <a:latin typeface="Aptos"/>
              </a:rPr>
              <a:t>hybrides</a:t>
            </a:r>
            <a:r>
              <a:rPr lang="en-US" sz="2000" b="1" dirty="0">
                <a:solidFill>
                  <a:srgbClr val="1C1C2A"/>
                </a:solidFill>
                <a:latin typeface="Aptos"/>
              </a:rPr>
              <a:t> </a:t>
            </a:r>
            <a:r>
              <a:rPr lang="en-US" sz="2000" b="1" dirty="0" err="1">
                <a:solidFill>
                  <a:srgbClr val="1C1C2A"/>
                </a:solidFill>
                <a:latin typeface="Aptos"/>
              </a:rPr>
              <a:t>numériques</a:t>
            </a:r>
            <a:r>
              <a:rPr lang="en-US" sz="2000" b="1" dirty="0">
                <a:solidFill>
                  <a:srgbClr val="1C1C2A"/>
                </a:solidFill>
                <a:latin typeface="Aptos"/>
              </a:rPr>
              <a:t> </a:t>
            </a:r>
            <a:r>
              <a:rPr lang="en-US" sz="2000" b="1" dirty="0" err="1">
                <a:solidFill>
                  <a:srgbClr val="1C1C2A"/>
                </a:solidFill>
                <a:latin typeface="Aptos"/>
              </a:rPr>
              <a:t>en</a:t>
            </a:r>
            <a:r>
              <a:rPr lang="en-US" sz="2000" b="1" dirty="0">
                <a:solidFill>
                  <a:srgbClr val="1C1C2A"/>
                </a:solidFill>
                <a:latin typeface="Aptos"/>
              </a:rPr>
              <a:t> 3D ne </a:t>
            </a:r>
            <a:r>
              <a:rPr lang="en-US" sz="2000" b="1" dirty="0" err="1">
                <a:solidFill>
                  <a:srgbClr val="1C1C2A"/>
                </a:solidFill>
                <a:latin typeface="Aptos"/>
              </a:rPr>
              <a:t>téléchargent</a:t>
            </a:r>
            <a:r>
              <a:rPr lang="en-US" sz="2000" b="1" dirty="0">
                <a:solidFill>
                  <a:srgbClr val="1C1C2A"/>
                </a:solidFill>
                <a:latin typeface="Aptos"/>
              </a:rPr>
              <a:t> </a:t>
            </a:r>
            <a:r>
              <a:rPr lang="en-US" sz="2000" b="1" dirty="0" err="1">
                <a:solidFill>
                  <a:srgbClr val="1C1C2A"/>
                </a:solidFill>
                <a:latin typeface="Aptos"/>
              </a:rPr>
              <a:t>aucun</a:t>
            </a:r>
            <a:r>
              <a:rPr lang="en-US" sz="2000" b="1" dirty="0">
                <a:solidFill>
                  <a:srgbClr val="1C1C2A"/>
                </a:solidFill>
                <a:latin typeface="Aptos"/>
              </a:rPr>
              <a:t> </a:t>
            </a:r>
            <a:r>
              <a:rPr lang="en-US" sz="2000" b="1" dirty="0" err="1">
                <a:solidFill>
                  <a:srgbClr val="1C1C2A"/>
                </a:solidFill>
                <a:latin typeface="Aptos"/>
              </a:rPr>
              <a:t>fichier</a:t>
            </a:r>
            <a:r>
              <a:rPr lang="en-US" sz="2000" b="1" dirty="0">
                <a:solidFill>
                  <a:srgbClr val="1C1C2A"/>
                </a:solidFill>
                <a:latin typeface="Aptos"/>
              </a:rPr>
              <a:t> sur </a:t>
            </a:r>
            <a:r>
              <a:rPr lang="en-US" sz="2000" b="1" dirty="0" err="1">
                <a:solidFill>
                  <a:srgbClr val="1C1C2A"/>
                </a:solidFill>
                <a:latin typeface="Aptos"/>
              </a:rPr>
              <a:t>votre</a:t>
            </a:r>
            <a:r>
              <a:rPr lang="en-US" sz="2000" b="1" dirty="0">
                <a:solidFill>
                  <a:srgbClr val="1C1C2A"/>
                </a:solidFill>
                <a:latin typeface="Aptos"/>
              </a:rPr>
              <a:t> smartphone—un choix </a:t>
            </a:r>
            <a:r>
              <a:rPr lang="en-US" sz="2000" b="1" dirty="0" err="1">
                <a:solidFill>
                  <a:srgbClr val="1C1C2A"/>
                </a:solidFill>
                <a:latin typeface="Aptos"/>
              </a:rPr>
              <a:t>délibéré</a:t>
            </a:r>
            <a:r>
              <a:rPr lang="en-US" sz="2000" b="1" dirty="0">
                <a:solidFill>
                  <a:srgbClr val="1C1C2A"/>
                </a:solidFill>
                <a:latin typeface="Aptos"/>
              </a:rPr>
              <a:t> pour </a:t>
            </a:r>
            <a:r>
              <a:rPr lang="en-US" sz="2000" b="1" dirty="0" err="1">
                <a:solidFill>
                  <a:srgbClr val="1C1C2A"/>
                </a:solidFill>
                <a:latin typeface="Aptos"/>
              </a:rPr>
              <a:t>renforcer</a:t>
            </a:r>
            <a:r>
              <a:rPr lang="en-US" sz="2000" b="1" dirty="0">
                <a:solidFill>
                  <a:srgbClr val="1C1C2A"/>
                </a:solidFill>
                <a:latin typeface="Aptos"/>
              </a:rPr>
              <a:t> la </a:t>
            </a:r>
            <a:r>
              <a:rPr lang="en-US" sz="2000" b="1" dirty="0" err="1">
                <a:solidFill>
                  <a:srgbClr val="1C1C2A"/>
                </a:solidFill>
                <a:latin typeface="Aptos"/>
              </a:rPr>
              <a:t>sécurité</a:t>
            </a:r>
            <a:r>
              <a:rPr lang="en-US" sz="2000" b="1" dirty="0">
                <a:solidFill>
                  <a:srgbClr val="1C1C2A"/>
                </a:solidFill>
                <a:latin typeface="Aptos"/>
              </a:rPr>
              <a:t>. </a:t>
            </a:r>
            <a:r>
              <a:rPr lang="en-US" sz="2000" b="1" dirty="0" err="1">
                <a:solidFill>
                  <a:srgbClr val="1C1C2A"/>
                </a:solidFill>
                <a:latin typeface="Aptos"/>
              </a:rPr>
              <a:t>Contrairement</a:t>
            </a:r>
            <a:r>
              <a:rPr lang="en-US" sz="2000" b="1" dirty="0">
                <a:solidFill>
                  <a:srgbClr val="1C1C2A"/>
                </a:solidFill>
                <a:latin typeface="Aptos"/>
              </a:rPr>
              <a:t> à </a:t>
            </a:r>
            <a:r>
              <a:rPr lang="en-US" sz="2000" b="1" dirty="0" err="1">
                <a:solidFill>
                  <a:srgbClr val="1C1C2A"/>
                </a:solidFill>
                <a:latin typeface="Aptos"/>
              </a:rPr>
              <a:t>certaines</a:t>
            </a:r>
            <a:r>
              <a:rPr lang="en-US" sz="2000" b="1" dirty="0">
                <a:solidFill>
                  <a:srgbClr val="1C1C2A"/>
                </a:solidFill>
                <a:latin typeface="Aptos"/>
              </a:rPr>
              <a:t> </a:t>
            </a:r>
            <a:r>
              <a:rPr lang="en-US" sz="2000" b="1" dirty="0" err="1">
                <a:solidFill>
                  <a:srgbClr val="1C1C2A"/>
                </a:solidFill>
                <a:latin typeface="Aptos"/>
              </a:rPr>
              <a:t>cartes</a:t>
            </a:r>
            <a:r>
              <a:rPr lang="en-US" sz="2000" b="1" dirty="0">
                <a:solidFill>
                  <a:srgbClr val="1C1C2A"/>
                </a:solidFill>
                <a:latin typeface="Aptos"/>
              </a:rPr>
              <a:t> </a:t>
            </a:r>
            <a:r>
              <a:rPr lang="en-US" sz="2000" b="1" dirty="0" err="1">
                <a:solidFill>
                  <a:srgbClr val="1C1C2A"/>
                </a:solidFill>
                <a:latin typeface="Aptos"/>
              </a:rPr>
              <a:t>numériques</a:t>
            </a:r>
            <a:r>
              <a:rPr lang="en-US" sz="2000" b="1" dirty="0">
                <a:solidFill>
                  <a:srgbClr val="1C1C2A"/>
                </a:solidFill>
                <a:latin typeface="Aptos"/>
              </a:rPr>
              <a:t> </a:t>
            </a:r>
            <a:r>
              <a:rPr lang="en-US" sz="2000" b="1" dirty="0" err="1">
                <a:solidFill>
                  <a:srgbClr val="1C1C2A"/>
                </a:solidFill>
                <a:latin typeface="Aptos"/>
              </a:rPr>
              <a:t>disponibles</a:t>
            </a:r>
            <a:r>
              <a:rPr lang="en-US" sz="2000" b="1" dirty="0">
                <a:solidFill>
                  <a:srgbClr val="1C1C2A"/>
                </a:solidFill>
                <a:latin typeface="Aptos"/>
              </a:rPr>
              <a:t> sur le </a:t>
            </a:r>
            <a:r>
              <a:rPr lang="en-US" sz="2000" b="1" dirty="0" err="1">
                <a:solidFill>
                  <a:srgbClr val="1C1C2A"/>
                </a:solidFill>
                <a:latin typeface="Aptos"/>
              </a:rPr>
              <a:t>marché</a:t>
            </a:r>
            <a:r>
              <a:rPr lang="en-US" sz="2000" b="1" dirty="0">
                <a:solidFill>
                  <a:srgbClr val="1C1C2A"/>
                </a:solidFill>
                <a:latin typeface="Aptos"/>
              </a:rPr>
              <a:t>, les </a:t>
            </a:r>
            <a:r>
              <a:rPr lang="en-US" sz="2000" b="1" dirty="0" err="1">
                <a:solidFill>
                  <a:srgbClr val="1C1C2A"/>
                </a:solidFill>
                <a:latin typeface="Aptos"/>
              </a:rPr>
              <a:t>nôtres</a:t>
            </a:r>
            <a:r>
              <a:rPr lang="en-US" sz="2000" b="1" dirty="0">
                <a:solidFill>
                  <a:srgbClr val="1C1C2A"/>
                </a:solidFill>
                <a:latin typeface="Aptos"/>
              </a:rPr>
              <a:t> </a:t>
            </a:r>
            <a:r>
              <a:rPr lang="en-US" sz="2000" b="1" dirty="0" err="1">
                <a:solidFill>
                  <a:srgbClr val="1C1C2A"/>
                </a:solidFill>
                <a:latin typeface="Aptos"/>
              </a:rPr>
              <a:t>redirigent</a:t>
            </a:r>
            <a:r>
              <a:rPr lang="en-US" sz="2000" b="1" dirty="0">
                <a:solidFill>
                  <a:srgbClr val="1C1C2A"/>
                </a:solidFill>
                <a:latin typeface="Aptos"/>
              </a:rPr>
              <a:t> </a:t>
            </a:r>
            <a:r>
              <a:rPr lang="en-US" sz="2000" b="1" dirty="0" err="1">
                <a:solidFill>
                  <a:srgbClr val="1C1C2A"/>
                </a:solidFill>
                <a:latin typeface="Aptos"/>
              </a:rPr>
              <a:t>simplement</a:t>
            </a:r>
            <a:r>
              <a:rPr lang="en-US" sz="2000" b="1" dirty="0">
                <a:solidFill>
                  <a:srgbClr val="1C1C2A"/>
                </a:solidFill>
                <a:latin typeface="Aptos"/>
              </a:rPr>
              <a:t> les </a:t>
            </a:r>
            <a:r>
              <a:rPr lang="en-US" sz="2000" b="1" dirty="0" err="1">
                <a:solidFill>
                  <a:srgbClr val="1C1C2A"/>
                </a:solidFill>
                <a:latin typeface="Aptos"/>
              </a:rPr>
              <a:t>utilisateurs</a:t>
            </a:r>
            <a:r>
              <a:rPr lang="en-US" sz="2000" b="1" dirty="0">
                <a:solidFill>
                  <a:srgbClr val="1C1C2A"/>
                </a:solidFill>
                <a:latin typeface="Aptos"/>
              </a:rPr>
              <a:t> </a:t>
            </a:r>
            <a:r>
              <a:rPr lang="en-US" sz="2000" b="1" dirty="0" err="1">
                <a:solidFill>
                  <a:srgbClr val="1C1C2A"/>
                </a:solidFill>
                <a:latin typeface="Aptos"/>
              </a:rPr>
              <a:t>vers</a:t>
            </a:r>
            <a:r>
              <a:rPr lang="en-US" sz="2000" b="1" dirty="0">
                <a:solidFill>
                  <a:srgbClr val="1C1C2A"/>
                </a:solidFill>
                <a:latin typeface="Aptos"/>
              </a:rPr>
              <a:t> des </a:t>
            </a:r>
            <a:r>
              <a:rPr lang="en-US" sz="2000" b="1" dirty="0" err="1">
                <a:solidFill>
                  <a:srgbClr val="1C1C2A"/>
                </a:solidFill>
                <a:latin typeface="Aptos"/>
              </a:rPr>
              <a:t>profils</a:t>
            </a:r>
            <a:r>
              <a:rPr lang="en-US" sz="2000" b="1" dirty="0">
                <a:solidFill>
                  <a:srgbClr val="1C1C2A"/>
                </a:solidFill>
                <a:latin typeface="Aptos"/>
              </a:rPr>
              <a:t> </a:t>
            </a:r>
            <a:r>
              <a:rPr lang="en-US" sz="2000" b="1" dirty="0" err="1">
                <a:solidFill>
                  <a:srgbClr val="1C1C2A"/>
                </a:solidFill>
                <a:latin typeface="Aptos"/>
              </a:rPr>
              <a:t>en</a:t>
            </a:r>
            <a:r>
              <a:rPr lang="en-US" sz="2000" b="1" dirty="0">
                <a:solidFill>
                  <a:srgbClr val="1C1C2A"/>
                </a:solidFill>
                <a:latin typeface="Aptos"/>
              </a:rPr>
              <a:t> </a:t>
            </a:r>
            <a:r>
              <a:rPr lang="en-US" sz="2000" b="1" dirty="0" err="1">
                <a:solidFill>
                  <a:srgbClr val="1C1C2A"/>
                </a:solidFill>
                <a:latin typeface="Aptos"/>
              </a:rPr>
              <a:t>ligne</a:t>
            </a:r>
            <a:r>
              <a:rPr lang="en-US" sz="2000" b="1" dirty="0">
                <a:solidFill>
                  <a:srgbClr val="1C1C2A"/>
                </a:solidFill>
                <a:latin typeface="Aptos"/>
              </a:rPr>
              <a:t> </a:t>
            </a:r>
            <a:r>
              <a:rPr lang="en-US" sz="2000" b="1" dirty="0" err="1">
                <a:solidFill>
                  <a:srgbClr val="1C1C2A"/>
                </a:solidFill>
                <a:latin typeface="Aptos"/>
              </a:rPr>
              <a:t>vérifiés</a:t>
            </a:r>
            <a:r>
              <a:rPr lang="en-US" sz="2000" b="1" dirty="0">
                <a:solidFill>
                  <a:srgbClr val="1C1C2A"/>
                </a:solidFill>
                <a:latin typeface="Aptos"/>
              </a:rPr>
              <a:t>, </a:t>
            </a:r>
            <a:r>
              <a:rPr lang="en-US" sz="2000" b="1" dirty="0" err="1">
                <a:solidFill>
                  <a:srgbClr val="1C1C2A"/>
                </a:solidFill>
                <a:latin typeface="Aptos"/>
              </a:rPr>
              <a:t>réduisant</a:t>
            </a:r>
            <a:r>
              <a:rPr lang="en-US" sz="2000" b="1" dirty="0">
                <a:solidFill>
                  <a:srgbClr val="1C1C2A"/>
                </a:solidFill>
                <a:latin typeface="Aptos"/>
              </a:rPr>
              <a:t> </a:t>
            </a:r>
            <a:r>
              <a:rPr lang="en-US" sz="2000" b="1" dirty="0" err="1">
                <a:solidFill>
                  <a:srgbClr val="1C1C2A"/>
                </a:solidFill>
                <a:latin typeface="Aptos"/>
              </a:rPr>
              <a:t>ainsi</a:t>
            </a:r>
            <a:r>
              <a:rPr lang="en-US" sz="2000" b="1" dirty="0">
                <a:solidFill>
                  <a:srgbClr val="1C1C2A"/>
                </a:solidFill>
                <a:latin typeface="Aptos"/>
              </a:rPr>
              <a:t> les </a:t>
            </a:r>
            <a:r>
              <a:rPr lang="en-US" sz="2000" b="1" dirty="0" err="1">
                <a:solidFill>
                  <a:srgbClr val="1C1C2A"/>
                </a:solidFill>
                <a:latin typeface="Aptos"/>
              </a:rPr>
              <a:t>risques</a:t>
            </a:r>
            <a:r>
              <a:rPr lang="en-US" sz="2000" b="1" dirty="0">
                <a:solidFill>
                  <a:srgbClr val="1C1C2A"/>
                </a:solidFill>
                <a:latin typeface="Aptos"/>
              </a:rPr>
              <a:t> de </a:t>
            </a:r>
            <a:r>
              <a:rPr lang="en-US" sz="2000" b="1" dirty="0" err="1">
                <a:solidFill>
                  <a:srgbClr val="1C1C2A"/>
                </a:solidFill>
                <a:latin typeface="Aptos"/>
              </a:rPr>
              <a:t>compatibilité</a:t>
            </a:r>
            <a:r>
              <a:rPr lang="en-US" sz="2000" b="1" dirty="0">
                <a:solidFill>
                  <a:srgbClr val="1C1C2A"/>
                </a:solidFill>
                <a:latin typeface="Aptos"/>
              </a:rPr>
              <a:t> avec les </a:t>
            </a:r>
            <a:r>
              <a:rPr lang="en-US" sz="2000" b="1" dirty="0" err="1">
                <a:solidFill>
                  <a:srgbClr val="1C1C2A"/>
                </a:solidFill>
                <a:latin typeface="Aptos"/>
              </a:rPr>
              <a:t>logiciels</a:t>
            </a:r>
            <a:r>
              <a:rPr lang="en-US" sz="2000" b="1" dirty="0">
                <a:solidFill>
                  <a:srgbClr val="1C1C2A"/>
                </a:solidFill>
                <a:latin typeface="Aptos"/>
              </a:rPr>
              <a:t> des </a:t>
            </a:r>
            <a:r>
              <a:rPr lang="en-US" sz="2000" b="1" dirty="0" err="1">
                <a:solidFill>
                  <a:srgbClr val="1C1C2A"/>
                </a:solidFill>
                <a:latin typeface="Aptos"/>
              </a:rPr>
              <a:t>appareils</a:t>
            </a:r>
            <a:r>
              <a:rPr lang="en-US" sz="2000" b="1" dirty="0">
                <a:solidFill>
                  <a:srgbClr val="1C1C2A"/>
                </a:solidFill>
                <a:latin typeface="Aptos"/>
              </a:rPr>
              <a:t>, de </a:t>
            </a:r>
            <a:r>
              <a:rPr lang="en-US" sz="2000" b="1" dirty="0" err="1">
                <a:solidFill>
                  <a:srgbClr val="1C1C2A"/>
                </a:solidFill>
                <a:latin typeface="Aptos"/>
              </a:rPr>
              <a:t>transferts</a:t>
            </a:r>
            <a:r>
              <a:rPr lang="en-US" sz="2000" b="1" dirty="0">
                <a:solidFill>
                  <a:srgbClr val="1C1C2A"/>
                </a:solidFill>
                <a:latin typeface="Aptos"/>
              </a:rPr>
              <a:t> de </a:t>
            </a:r>
            <a:r>
              <a:rPr lang="en-US" sz="2000" b="1" dirty="0" err="1">
                <a:solidFill>
                  <a:srgbClr val="1C1C2A"/>
                </a:solidFill>
                <a:latin typeface="Aptos"/>
              </a:rPr>
              <a:t>fichiers</a:t>
            </a:r>
            <a:r>
              <a:rPr lang="en-US" sz="2000" b="1" dirty="0">
                <a:solidFill>
                  <a:srgbClr val="1C1C2A"/>
                </a:solidFill>
                <a:latin typeface="Aptos"/>
              </a:rPr>
              <a:t> </a:t>
            </a:r>
            <a:r>
              <a:rPr lang="en-US" sz="2000" b="1" dirty="0" err="1">
                <a:solidFill>
                  <a:srgbClr val="1C1C2A"/>
                </a:solidFill>
                <a:latin typeface="Aptos"/>
              </a:rPr>
              <a:t>indésirables</a:t>
            </a:r>
            <a:r>
              <a:rPr lang="en-US" sz="2000" b="1" dirty="0">
                <a:solidFill>
                  <a:srgbClr val="1C1C2A"/>
                </a:solidFill>
                <a:latin typeface="Aptos"/>
              </a:rPr>
              <a:t> </a:t>
            </a:r>
            <a:r>
              <a:rPr lang="en-US" sz="2000" b="1" dirty="0" err="1">
                <a:solidFill>
                  <a:srgbClr val="1C1C2A"/>
                </a:solidFill>
                <a:latin typeface="Aptos"/>
              </a:rPr>
              <a:t>ou</a:t>
            </a:r>
            <a:r>
              <a:rPr lang="en-US" sz="2000" b="1" dirty="0">
                <a:solidFill>
                  <a:srgbClr val="1C1C2A"/>
                </a:solidFill>
                <a:latin typeface="Aptos"/>
              </a:rPr>
              <a:t> </a:t>
            </a:r>
            <a:r>
              <a:rPr lang="en-US" sz="2000" b="1" dirty="0" err="1">
                <a:solidFill>
                  <a:srgbClr val="1C1C2A"/>
                </a:solidFill>
                <a:latin typeface="Aptos"/>
              </a:rPr>
              <a:t>l’installations</a:t>
            </a:r>
            <a:r>
              <a:rPr lang="en-US" sz="2000" b="1" dirty="0">
                <a:solidFill>
                  <a:srgbClr val="1C1C2A"/>
                </a:solidFill>
                <a:latin typeface="Aptos"/>
              </a:rPr>
              <a:t> de </a:t>
            </a:r>
            <a:r>
              <a:rPr lang="en-US" sz="2000" b="1" dirty="0" err="1">
                <a:solidFill>
                  <a:srgbClr val="1C1C2A"/>
                </a:solidFill>
                <a:latin typeface="Aptos"/>
              </a:rPr>
              <a:t>logiciels</a:t>
            </a:r>
            <a:r>
              <a:rPr lang="en-US" sz="2000" b="1" dirty="0">
                <a:solidFill>
                  <a:srgbClr val="1C1C2A"/>
                </a:solidFill>
                <a:latin typeface="Aptos"/>
              </a:rPr>
              <a:t> non </a:t>
            </a:r>
            <a:r>
              <a:rPr lang="en-US" sz="2000" b="1" dirty="0" err="1">
                <a:solidFill>
                  <a:srgbClr val="1C1C2A"/>
                </a:solidFill>
                <a:latin typeface="Aptos"/>
              </a:rPr>
              <a:t>autorisées</a:t>
            </a:r>
            <a:r>
              <a:rPr lang="en-US" sz="2000" b="1" dirty="0">
                <a:solidFill>
                  <a:srgbClr val="1C1C2A"/>
                </a:solidFill>
                <a:latin typeface="Aptos"/>
              </a:rPr>
              <a:t>.</a:t>
            </a:r>
            <a:endParaRPr lang="fr-FR" sz="2000" b="1" dirty="0">
              <a:solidFill>
                <a:srgbClr val="1C1C2A"/>
              </a:solidFill>
              <a:latin typeface="Aptos"/>
            </a:endParaRPr>
          </a:p>
        </p:txBody>
      </p:sp>
      <p:pic>
        <p:nvPicPr>
          <p:cNvPr id="9" name="Picture 8" descr="A blue circle with a white logo&#10;&#10;AI-generated content may be incorrect.">
            <a:extLst>
              <a:ext uri="{FF2B5EF4-FFF2-40B4-BE49-F238E27FC236}">
                <a16:creationId xmlns:a16="http://schemas.microsoft.com/office/drawing/2014/main" id="{B13C6491-B2DE-1228-674B-D10B83453E33}"/>
              </a:ext>
            </a:extLst>
          </p:cNvPr>
          <p:cNvPicPr>
            <a:picLocks noChangeAspect="1"/>
          </p:cNvPicPr>
          <p:nvPr/>
        </p:nvPicPr>
        <p:blipFill>
          <a:blip r:embed="rId4"/>
          <a:stretch>
            <a:fillRect/>
          </a:stretch>
        </p:blipFill>
        <p:spPr>
          <a:xfrm>
            <a:off x="1596495" y="572557"/>
            <a:ext cx="828676" cy="823384"/>
          </a:xfrm>
          <a:prstGeom prst="rect">
            <a:avLst/>
          </a:prstGeom>
          <a:ln>
            <a:noFill/>
          </a:ln>
        </p:spPr>
      </p:pic>
      <p:pic>
        <p:nvPicPr>
          <p:cNvPr id="10" name="Picture 9">
            <a:extLst>
              <a:ext uri="{FF2B5EF4-FFF2-40B4-BE49-F238E27FC236}">
                <a16:creationId xmlns:a16="http://schemas.microsoft.com/office/drawing/2014/main" id="{50C5AC06-413D-42DF-829B-329F90B03B10}"/>
              </a:ext>
            </a:extLst>
          </p:cNvPr>
          <p:cNvPicPr>
            <a:picLocks noChangeAspect="1"/>
          </p:cNvPicPr>
          <p:nvPr/>
        </p:nvPicPr>
        <p:blipFill>
          <a:blip r:embed="rId5"/>
          <a:stretch>
            <a:fillRect/>
          </a:stretch>
        </p:blipFill>
        <p:spPr>
          <a:xfrm>
            <a:off x="9264121" y="1148821"/>
            <a:ext cx="2828925" cy="390525"/>
          </a:xfrm>
          <a:prstGeom prst="rect">
            <a:avLst/>
          </a:prstGeom>
          <a:ln>
            <a:noFill/>
          </a:ln>
        </p:spPr>
      </p:pic>
    </p:spTree>
    <p:extLst>
      <p:ext uri="{BB962C8B-B14F-4D97-AF65-F5344CB8AC3E}">
        <p14:creationId xmlns:p14="http://schemas.microsoft.com/office/powerpoint/2010/main" val="2783106108"/>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9"/>
</p:tagLst>
</file>

<file path=ppt/tags/tag11.xml><?xml version="1.0" encoding="utf-8"?>
<p:tagLst xmlns:a="http://schemas.openxmlformats.org/drawingml/2006/main" xmlns:r="http://schemas.openxmlformats.org/officeDocument/2006/relationships" xmlns:p="http://schemas.openxmlformats.org/presentationml/2006/main">
  <p:tag name="NUM" val="8"/>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4"/>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8.xml><?xml version="1.0" encoding="utf-8"?>
<p:tagLst xmlns:a="http://schemas.openxmlformats.org/drawingml/2006/main" xmlns:r="http://schemas.openxmlformats.org/officeDocument/2006/relationships" xmlns:p="http://schemas.openxmlformats.org/presentationml/2006/main">
  <p:tag name="NUM" val="8"/>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6"/>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C Theme">
  <a:themeElements>
    <a:clrScheme name="SSC">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SS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8AB35B-0E58-4A5A-AFEB-436283E79E9E}" vid="{AF2DBB3B-1B03-4898-9C41-570D63DE6C2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1d29c6-a309-4658-a5f5-7150c14c22c0" xsi:nil="true"/>
    <lcf76f155ced4ddcb4097134ff3c332f xmlns="fd66286f-cd2f-4628-8e8b-4f713f67fae0">
      <Terms xmlns="http://schemas.microsoft.com/office/infopath/2007/PartnerControls"/>
    </lcf76f155ced4ddcb4097134ff3c332f>
    <SharedWithUsers xmlns="1b1d29c6-a309-4658-a5f5-7150c14c22c0">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A5861C9B80AD4E9BC127B0A7E1A047" ma:contentTypeVersion="18" ma:contentTypeDescription="Create a new document." ma:contentTypeScope="" ma:versionID="b6b4940f453240a6d75bea9edda0b667">
  <xsd:schema xmlns:xsd="http://www.w3.org/2001/XMLSchema" xmlns:xs="http://www.w3.org/2001/XMLSchema" xmlns:p="http://schemas.microsoft.com/office/2006/metadata/properties" xmlns:ns2="fd66286f-cd2f-4628-8e8b-4f713f67fae0" xmlns:ns3="1b1d29c6-a309-4658-a5f5-7150c14c22c0" targetNamespace="http://schemas.microsoft.com/office/2006/metadata/properties" ma:root="true" ma:fieldsID="a35ed52aeb5092aeb138f12134702ead" ns2:_="" ns3:_="">
    <xsd:import namespace="fd66286f-cd2f-4628-8e8b-4f713f67fae0"/>
    <xsd:import namespace="1b1d29c6-a309-4658-a5f5-7150c14c22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6286f-cd2f-4628-8e8b-4f713f67f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d29c6-a309-4658-a5f5-7150c14c22c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5613e8a-1018-44e8-8651-2127808bf28e}" ma:internalName="TaxCatchAll" ma:showField="CatchAllData" ma:web="1b1d29c6-a309-4658-a5f5-7150c14c2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62A9A6-0CEB-4F90-B63F-DFB62A6080E0}">
  <ds:schemaRefs>
    <ds:schemaRef ds:uri="1b1d29c6-a309-4658-a5f5-7150c14c22c0"/>
    <ds:schemaRef ds:uri="fd66286f-cd2f-4628-8e8b-4f713f67fa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2895D02-9567-4C20-9BB6-394A1587C696}"/>
</file>

<file path=customXml/itemProps3.xml><?xml version="1.0" encoding="utf-8"?>
<ds:datastoreItem xmlns:ds="http://schemas.openxmlformats.org/officeDocument/2006/customXml" ds:itemID="{751ADBDF-DE08-498C-9AED-949B5E8584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1201</Words>
  <Application>Microsoft Office PowerPoint</Application>
  <PresentationFormat>Widescreen</PresentationFormat>
  <Paragraphs>78</Paragraphs>
  <Slides>12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Aptos</vt:lpstr>
      <vt:lpstr>Arial</vt:lpstr>
      <vt:lpstr>Calibri</vt:lpstr>
      <vt:lpstr>Calibri Light</vt:lpstr>
      <vt:lpstr>Office Theme</vt:lpstr>
      <vt:lpstr>SSC Theme</vt:lpstr>
      <vt:lpstr>3D Printing and Design ​ Impression et conception 3D​ </vt:lpstr>
      <vt:lpstr>What it is and how it plays an important part  at Shared Services Canada</vt:lpstr>
      <vt:lpstr>Qu'est-ce que c'est et comment il joue un rôle important chez Services partagés Canada</vt:lpstr>
      <vt:lpstr>PowerPoint Presentation</vt:lpstr>
      <vt:lpstr>PowerPoint Presentation</vt:lpstr>
      <vt:lpstr>PowerPoint Presentation</vt:lpstr>
      <vt:lpstr>PowerPoint Presentation</vt:lpstr>
      <vt:lpstr>PowerPoint Presentation</vt:lpstr>
      <vt:lpstr>PowerPoint Presentation</vt:lpstr>
      <vt:lpstr>QR Code Feature ___________________________________________</vt:lpstr>
      <vt:lpstr>Fonctionnalité de Code QR  ___________________________________________</vt:lpstr>
      <vt:lpstr>Thank you!​ For more information on 3D Printing and Design, scan the QR code or tap your phone to access the Digital Platforms – CIPMM Documents Link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Devine, Olivia (SSC/SPC)</dc:creator>
  <cp:lastModifiedBy>Powers, Eric (SSC/SPC)</cp:lastModifiedBy>
  <cp:revision>37</cp:revision>
  <dcterms:created xsi:type="dcterms:W3CDTF">2024-10-18T16:08:15Z</dcterms:created>
  <dcterms:modified xsi:type="dcterms:W3CDTF">2025-06-03T01:22:14Z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51c139-e885-4e7f-8042-c4c17a61b6ec_Enabled">
    <vt:lpwstr>true</vt:lpwstr>
  </property>
  <property fmtid="{D5CDD505-2E9C-101B-9397-08002B2CF9AE}" pid="3" name="MSIP_Label_8951c139-e885-4e7f-8042-c4c17a61b6ec_SetDate">
    <vt:lpwstr>2024-10-18T19:28:13Z</vt:lpwstr>
  </property>
  <property fmtid="{D5CDD505-2E9C-101B-9397-08002B2CF9AE}" pid="4" name="MSIP_Label_8951c139-e885-4e7f-8042-c4c17a61b6ec_Method">
    <vt:lpwstr>Standard</vt:lpwstr>
  </property>
  <property fmtid="{D5CDD505-2E9C-101B-9397-08002B2CF9AE}" pid="5" name="MSIP_Label_8951c139-e885-4e7f-8042-c4c17a61b6ec_Name">
    <vt:lpwstr>Unclassified</vt:lpwstr>
  </property>
  <property fmtid="{D5CDD505-2E9C-101B-9397-08002B2CF9AE}" pid="6" name="MSIP_Label_8951c139-e885-4e7f-8042-c4c17a61b6ec_SiteId">
    <vt:lpwstr>d05bc194-94bf-4ad6-ae2e-1db0f2e38f5e</vt:lpwstr>
  </property>
  <property fmtid="{D5CDD505-2E9C-101B-9397-08002B2CF9AE}" pid="7" name="MSIP_Label_8951c139-e885-4e7f-8042-c4c17a61b6ec_ActionId">
    <vt:lpwstr>2a7be97f-7560-4ad1-afa8-64cff8dd09ad</vt:lpwstr>
  </property>
  <property fmtid="{D5CDD505-2E9C-101B-9397-08002B2CF9AE}" pid="8" name="MSIP_Label_8951c139-e885-4e7f-8042-c4c17a61b6ec_ContentBits">
    <vt:lpwstr>1</vt:lpwstr>
  </property>
  <property fmtid="{D5CDD505-2E9C-101B-9397-08002B2CF9AE}" pid="9" name="ClassificationContentMarkingHeaderLocations">
    <vt:lpwstr>Office Theme:8\Vapor Trail:7</vt:lpwstr>
  </property>
  <property fmtid="{D5CDD505-2E9C-101B-9397-08002B2CF9AE}" pid="10" name="ClassificationContentMarkingHeaderText">
    <vt:lpwstr>Unclassified | Non classifié</vt:lpwstr>
  </property>
  <property fmtid="{D5CDD505-2E9C-101B-9397-08002B2CF9AE}" pid="11" name="ContentTypeId">
    <vt:lpwstr>0x01010067A5861C9B80AD4E9BC127B0A7E1A047</vt:lpwstr>
  </property>
  <property fmtid="{D5CDD505-2E9C-101B-9397-08002B2CF9AE}" pid="12" name="MediaServiceImageTags">
    <vt:lpwstr/>
  </property>
  <property fmtid="{D5CDD505-2E9C-101B-9397-08002B2CF9AE}" pid="13" name="_SourceUrl">
    <vt:lpwstr/>
  </property>
  <property fmtid="{D5CDD505-2E9C-101B-9397-08002B2CF9AE}" pid="14" name="_SharedFileIndex">
    <vt:lpwstr/>
  </property>
  <property fmtid="{D5CDD505-2E9C-101B-9397-08002B2CF9AE}" pid="15" name="ComplianceAssetId">
    <vt:lpwstr/>
  </property>
  <property fmtid="{D5CDD505-2E9C-101B-9397-08002B2CF9AE}" pid="16" name="_ExtendedDescription">
    <vt:lpwstr/>
  </property>
  <property fmtid="{D5CDD505-2E9C-101B-9397-08002B2CF9AE}" pid="17" name="_activity">
    <vt:lpwstr>{"FileActivityType":"9","FileActivityTimeStamp":"2024-10-22T13:59:00.517Z","FileActivityUsersOnPage":[{"DisplayName":"Devine, Olivia (SSC/SPC)","Id":"olivia.devine@ssc-spc.gc.ca"},{"DisplayName":"Faradji, Thamila (SSC/SPC)","Id":"thamila.faradji@ssc-spc.gc.ca"}],"FileActivityNavigationId":null}</vt:lpwstr>
  </property>
  <property fmtid="{D5CDD505-2E9C-101B-9397-08002B2CF9AE}" pid="18" name="TriggerFlowInfo">
    <vt:lpwstr/>
  </property>
</Properties>
</file>